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9" r:id="rId2"/>
    <p:sldId id="256" r:id="rId3"/>
    <p:sldId id="263" r:id="rId4"/>
    <p:sldId id="264" r:id="rId5"/>
    <p:sldId id="257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 : «Изготовление поздравительной открытки»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12043953" y="6701246"/>
            <a:ext cx="148045" cy="15675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2825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46898" y="3981101"/>
            <a:ext cx="1818999" cy="4224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rasler.ru/wp-content/uploads/2019/05/%D0%9E%D1%82%D0%BA%D1%80%D1%8B%D1%82%D0%BA%D0%B8-%D1%81-%D0%94%D0%BD%D0%B5%D0%BC-%D0%A0%D0%BE%D0%B6%D0%B4%D0%B5%D0%BD%D0%B8%D1%8F-%D0%B4%D0%BB%D1%8F-%D0%B4%D0%B5%D1%82%D0%B5%D0%B9-%D0%BF%D1%80%D0%B8%D0%BA%D0%BE%D0%BB%D1%8C%D0%BD%D1%8B%D0%B5-%D0%B8-%D0%BA%D1%80%D0%B0%D1%81%D0%B8%D0%B2%D1%8B%D0%B5-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028" y="195942"/>
            <a:ext cx="4551243" cy="3304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pinimg.com/originals/86/5f/a8/865fa8f4de1dddbc586f0703b16a16e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74" y="3224906"/>
            <a:ext cx="5524034" cy="3594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filed4-21.my.mail.ru/pic?url=http%3A%2F%2Fwww.yapfiles.ru%2Ffiles%2F2100569%2F212.png&amp;mw=&amp;mh=&amp;sig=c5e8511e39c08bfdbdbf528d8512520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407" y="3224906"/>
            <a:ext cx="5107578" cy="348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ww.sunhome.ru/i/cards/165/otkritka-s-krasivimi-babochkami-i-cvetochkami.ori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408" y="122949"/>
            <a:ext cx="5107577" cy="317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430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12043953" y="6701246"/>
            <a:ext cx="148045" cy="15675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957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12043953" y="6701246"/>
            <a:ext cx="148045" cy="15675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302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287384"/>
            <a:ext cx="7766936" cy="1071154"/>
          </a:xfrm>
        </p:spPr>
        <p:txBody>
          <a:bodyPr/>
          <a:lstStyle/>
          <a:p>
            <a:pPr algn="ctr"/>
            <a:r>
              <a:rPr lang="ru-RU" dirty="0" smtClean="0"/>
              <a:t>Этапы работы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15153" y="6635930"/>
            <a:ext cx="143694" cy="5225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https://molbart.ru/images/detailed/27/01a71413c77a39403e9629b6be25861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1" y="1587194"/>
            <a:ext cx="6858000" cy="338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Клей-карандаш 21г. Er.Krause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178" y="2325189"/>
            <a:ext cx="2863079" cy="253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catherineasquithgallery.com/uploads/posts/2021-02/1613157390_57-p-zheltii-fon-s-romashkami-87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093" y="4158596"/>
            <a:ext cx="2447791" cy="241490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i.ytimg.com/vi/KwRbU7iGdtE/maxresdefault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961" y="5615921"/>
            <a:ext cx="1702435" cy="957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images.ru.prom.st/812144336_salfetka-iz-spanlejsa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054" y="4050833"/>
            <a:ext cx="1816100" cy="1816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5804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59429" y="4389119"/>
            <a:ext cx="6844937" cy="1711235"/>
          </a:xfrm>
        </p:spPr>
        <p:txBody>
          <a:bodyPr/>
          <a:lstStyle/>
          <a:p>
            <a:r>
              <a:rPr lang="ru-RU" sz="4000" i="1" dirty="0"/>
              <a:t>Нам понадобиться :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i="1" dirty="0"/>
              <a:t>- цветной картон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i="1" dirty="0"/>
              <a:t>- заготовки : цветы, </a:t>
            </a:r>
            <a:r>
              <a:rPr lang="ru-RU" sz="4000" i="1" dirty="0" smtClean="0"/>
              <a:t>цифра,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i="1" dirty="0"/>
              <a:t>- клей</a:t>
            </a:r>
            <a:r>
              <a:rPr lang="ru-RU" sz="4000" dirty="0"/>
              <a:t/>
            </a:r>
            <a:br>
              <a:rPr lang="ru-RU" sz="4000" dirty="0"/>
            </a:br>
            <a:r>
              <a:rPr lang="ru-RU" sz="4000" i="1" dirty="0"/>
              <a:t>- </a:t>
            </a:r>
            <a:r>
              <a:rPr lang="ru-RU" sz="4000" i="1" dirty="0" smtClean="0"/>
              <a:t>салфетки бумажные.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50313" y="600703"/>
            <a:ext cx="609116" cy="26269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fantasticbook.ru/pict/102100970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02" y="600703"/>
            <a:ext cx="2272937" cy="26803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3969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65713" y="2743200"/>
            <a:ext cx="3500847" cy="1307636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12043953" y="6701246"/>
            <a:ext cx="148045" cy="15675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https://i2.wp.com/otvetkak.ru/image/otkrytka-mame-na-den-rozhdeniya-svoimi-rukami-1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671" y="1489291"/>
            <a:ext cx="3520078" cy="381545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.pinimg.com/originals/ea/77/20/ea7720cfc72d882ff2f3b77c165d2cc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749" y="587143"/>
            <a:ext cx="3291840" cy="3619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i.pinimg.com/originals/8b/09/75/8b097506884acc13240dd992cc0130f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136" y="4050836"/>
            <a:ext cx="2795453" cy="28071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70210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12043953" y="6701246"/>
            <a:ext cx="148045" cy="15675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https://i.pinimg.com/originals/eb/84/cb/eb84cbdb66f8e9c1e407390d209ff5fa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286" y="3227685"/>
            <a:ext cx="2540000" cy="2362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052001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</TotalTime>
  <Words>16</Words>
  <Application>Microsoft Office PowerPoint</Application>
  <PresentationFormat>Широкоэкранный</PresentationFormat>
  <Paragraphs>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Аспект</vt:lpstr>
      <vt:lpstr>Тема : «Изготовление поздравительной открытки»</vt:lpstr>
      <vt:lpstr>Презентация PowerPoint</vt:lpstr>
      <vt:lpstr>Презентация PowerPoint</vt:lpstr>
      <vt:lpstr>Презентация PowerPoint</vt:lpstr>
      <vt:lpstr>Этапы работы</vt:lpstr>
      <vt:lpstr>Нам понадобиться : - цветной картон - заготовки : цветы, цифра, - клей - салфетки бумажные. </vt:lpstr>
      <vt:lpstr>Презентация PowerPoint</vt:lpstr>
      <vt:lpstr>Спасибо за внимание! 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: «Изготовление поздравительной открытки»</dc:title>
  <dc:creator>Пользователь</dc:creator>
  <cp:lastModifiedBy>Пользователь</cp:lastModifiedBy>
  <cp:revision>6</cp:revision>
  <dcterms:created xsi:type="dcterms:W3CDTF">2021-12-14T18:01:12Z</dcterms:created>
  <dcterms:modified xsi:type="dcterms:W3CDTF">2021-12-14T18:53:09Z</dcterms:modified>
</cp:coreProperties>
</file>