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9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487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3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6669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775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0224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872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838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02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82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83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166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314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540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746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01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15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5AFD5-87CF-4A41-B8A4-9D4C4ECD365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DBFD8B-44FE-4E01-A9C2-F533D94B6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94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4A08D7-7C52-4880-8D26-F17F59884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34462"/>
            <a:ext cx="10098778" cy="211015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ПУТЬ ДОМОЙ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C2FC2D-E8A3-4027-B0EE-B3E4B8CF8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66944" y="5615353"/>
            <a:ext cx="9325056" cy="1008185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Разработано для детей начальной школы</a:t>
            </a:r>
          </a:p>
          <a:p>
            <a:r>
              <a:rPr lang="ru-RU" dirty="0">
                <a:solidFill>
                  <a:schemeClr val="tx1"/>
                </a:solidFill>
              </a:rPr>
              <a:t>педагогом-организатором ОБЖ МБОУ СОШ № 20 </a:t>
            </a:r>
            <a:r>
              <a:rPr lang="ru-RU" dirty="0" err="1">
                <a:solidFill>
                  <a:schemeClr val="tx1"/>
                </a:solidFill>
              </a:rPr>
              <a:t>г.о.Королёв</a:t>
            </a:r>
            <a:r>
              <a:rPr lang="ru-RU" dirty="0">
                <a:solidFill>
                  <a:schemeClr val="tx1"/>
                </a:solidFill>
              </a:rPr>
              <a:t> МО</a:t>
            </a:r>
          </a:p>
          <a:p>
            <a:r>
              <a:rPr lang="ru-RU" dirty="0" err="1">
                <a:solidFill>
                  <a:schemeClr val="tx1"/>
                </a:solidFill>
              </a:rPr>
              <a:t>О.В.Ревута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78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6CFEC8-2017-479D-BB1F-491C831AED32}"/>
              </a:ext>
            </a:extLst>
          </p:cNvPr>
          <p:cNvPicPr/>
          <p:nvPr/>
        </p:nvPicPr>
        <p:blipFill rotWithShape="1">
          <a:blip r:embed="rId2"/>
          <a:srcRect l="14271" t="10837" r="30252" b="14449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4477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B360E2-8090-409C-8C50-BB6819FB150F}"/>
              </a:ext>
            </a:extLst>
          </p:cNvPr>
          <p:cNvPicPr/>
          <p:nvPr/>
        </p:nvPicPr>
        <p:blipFill rotWithShape="1">
          <a:blip r:embed="rId2"/>
          <a:srcRect l="14110" t="10266" r="32336" b="15019"/>
          <a:stretch/>
        </p:blipFill>
        <p:spPr bwMode="auto">
          <a:xfrm>
            <a:off x="0" y="-164122"/>
            <a:ext cx="12192000" cy="70221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354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AADF24-6085-44F5-8E5F-45583A694801}"/>
              </a:ext>
            </a:extLst>
          </p:cNvPr>
          <p:cNvPicPr/>
          <p:nvPr/>
        </p:nvPicPr>
        <p:blipFill rotWithShape="1">
          <a:blip r:embed="rId2"/>
          <a:srcRect l="15073" t="10836" r="30090" b="1501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27640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59B910-418C-4AAC-B475-0542D1914973}"/>
              </a:ext>
            </a:extLst>
          </p:cNvPr>
          <p:cNvPicPr/>
          <p:nvPr/>
        </p:nvPicPr>
        <p:blipFill rotWithShape="1">
          <a:blip r:embed="rId2"/>
          <a:srcRect l="13950" t="12547" r="28968" b="167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23362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79B914-84F8-441F-8BB1-A47231105DBB}"/>
              </a:ext>
            </a:extLst>
          </p:cNvPr>
          <p:cNvPicPr/>
          <p:nvPr/>
        </p:nvPicPr>
        <p:blipFill rotWithShape="1">
          <a:blip r:embed="rId2"/>
          <a:srcRect l="13469" t="11692" r="28648" b="19582"/>
          <a:stretch/>
        </p:blipFill>
        <p:spPr bwMode="auto">
          <a:xfrm>
            <a:off x="0" y="1"/>
            <a:ext cx="12191999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4973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552630-B123-43B3-BD6B-6B66DBA74A40}"/>
              </a:ext>
            </a:extLst>
          </p:cNvPr>
          <p:cNvPicPr/>
          <p:nvPr/>
        </p:nvPicPr>
        <p:blipFill rotWithShape="1">
          <a:blip r:embed="rId2"/>
          <a:srcRect l="14912" t="13688" r="30251" b="13878"/>
          <a:stretch/>
        </p:blipFill>
        <p:spPr bwMode="auto">
          <a:xfrm>
            <a:off x="0" y="-164122"/>
            <a:ext cx="12192000" cy="70221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69503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7BA72-E905-4AF7-870D-A188FB1B1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E7D972-5EA4-43AD-989C-5AD74B342D47}"/>
              </a:ext>
            </a:extLst>
          </p:cNvPr>
          <p:cNvPicPr/>
          <p:nvPr/>
        </p:nvPicPr>
        <p:blipFill rotWithShape="1">
          <a:blip r:embed="rId2"/>
          <a:srcRect l="14430" t="10837" r="30732" b="16445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897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E2FA1-5E23-4BB2-BA17-7FC7C28B3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119590-4E62-4E4D-A25D-76A27A1C1048}"/>
              </a:ext>
            </a:extLst>
          </p:cNvPr>
          <p:cNvPicPr/>
          <p:nvPr/>
        </p:nvPicPr>
        <p:blipFill rotWithShape="1">
          <a:blip r:embed="rId2"/>
          <a:srcRect l="14591" t="10837" r="29289" b="14734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0489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3F339F-1813-46FD-AE05-4B07E6FBB32D}"/>
              </a:ext>
            </a:extLst>
          </p:cNvPr>
          <p:cNvPicPr/>
          <p:nvPr/>
        </p:nvPicPr>
        <p:blipFill rotWithShape="1">
          <a:blip r:embed="rId2"/>
          <a:srcRect l="13629" t="18821" r="28648" b="21863"/>
          <a:stretch/>
        </p:blipFill>
        <p:spPr bwMode="auto">
          <a:xfrm>
            <a:off x="0" y="29308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2550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B14660-9F8D-4810-952D-7037E03E5342}"/>
              </a:ext>
            </a:extLst>
          </p:cNvPr>
          <p:cNvPicPr/>
          <p:nvPr/>
        </p:nvPicPr>
        <p:blipFill rotWithShape="1">
          <a:blip r:embed="rId2"/>
          <a:srcRect l="17476" t="15685" r="32657" b="1929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18911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AE1129-A773-4354-99AC-E7BFFE9E928A}"/>
              </a:ext>
            </a:extLst>
          </p:cNvPr>
          <p:cNvPicPr/>
          <p:nvPr/>
        </p:nvPicPr>
        <p:blipFill rotWithShape="1">
          <a:blip r:embed="rId2"/>
          <a:srcRect l="19402" t="16540" r="33779" b="21293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9538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245263E-79F8-4686-A95C-AF17528CE399}"/>
              </a:ext>
            </a:extLst>
          </p:cNvPr>
          <p:cNvPicPr/>
          <p:nvPr/>
        </p:nvPicPr>
        <p:blipFill rotWithShape="1">
          <a:blip r:embed="rId2"/>
          <a:srcRect l="17157" t="13118" r="29129" b="21293"/>
          <a:stretch/>
        </p:blipFill>
        <p:spPr bwMode="auto">
          <a:xfrm>
            <a:off x="0" y="1"/>
            <a:ext cx="12191999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6524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12E0E7-A814-487F-ABCA-77C74F892B36}"/>
              </a:ext>
            </a:extLst>
          </p:cNvPr>
          <p:cNvPicPr/>
          <p:nvPr/>
        </p:nvPicPr>
        <p:blipFill rotWithShape="1">
          <a:blip r:embed="rId2"/>
          <a:srcRect l="14591" t="11691" r="29770" b="167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2446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0B9570-01C8-4FC4-A44A-B4E90B6AEA2E}"/>
              </a:ext>
            </a:extLst>
          </p:cNvPr>
          <p:cNvPicPr/>
          <p:nvPr/>
        </p:nvPicPr>
        <p:blipFill rotWithShape="1">
          <a:blip r:embed="rId2"/>
          <a:srcRect l="14271" t="10266" r="29610" b="1444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237238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</TotalTime>
  <Words>25</Words>
  <Application>Microsoft Office PowerPoint</Application>
  <PresentationFormat>Широкоэкранный</PresentationFormat>
  <Paragraphs>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Trebuchet MS</vt:lpstr>
      <vt:lpstr>Wingdings 3</vt:lpstr>
      <vt:lpstr>Аспект</vt:lpstr>
      <vt:lpstr>БЕЗОПАСНЫЙ ПУТЬ ДОМОЙ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БЕЗОПАСНЫЙ ПУТЬ ДОМОЙ</dc:title>
  <dc:creator>User</dc:creator>
  <cp:lastModifiedBy>User</cp:lastModifiedBy>
  <cp:revision>3</cp:revision>
  <dcterms:created xsi:type="dcterms:W3CDTF">2023-02-06T18:27:47Z</dcterms:created>
  <dcterms:modified xsi:type="dcterms:W3CDTF">2023-02-06T18:47:26Z</dcterms:modified>
</cp:coreProperties>
</file>