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92" y="0"/>
            <a:ext cx="9144000" cy="14654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75853"/>
            <a:ext cx="8229600" cy="10081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55973"/>
            <a:ext cx="8229600" cy="428133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875853"/>
            <a:ext cx="2057400" cy="53614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875853"/>
            <a:ext cx="6019800" cy="53614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908720"/>
            <a:ext cx="8219256" cy="9409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5334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92" y="0"/>
            <a:ext cx="9144000" cy="14654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9409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11957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11957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6409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81126"/>
            <a:ext cx="4040188" cy="56775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388021"/>
            <a:ext cx="4040188" cy="38492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781126"/>
            <a:ext cx="4041775" cy="56775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88022"/>
            <a:ext cx="4041775" cy="38492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75853"/>
            <a:ext cx="3008313" cy="814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875853"/>
            <a:ext cx="5111750" cy="53490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39949"/>
            <a:ext cx="3008313" cy="4497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944616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908719"/>
            <a:ext cx="5486400" cy="396287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11354"/>
            <a:ext cx="5486400" cy="7259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03845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83965"/>
            <a:ext cx="8229600" cy="4281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events/1854520/folklornyi-prazdnik-russkaya-pech?location=respublika-bashkortostan" TargetMode="External"/><Relationship Id="rId2" Type="http://schemas.openxmlformats.org/officeDocument/2006/relationships/hyperlink" Target="https://risunci.com/tehnika-risovaniya/matreshk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a.pinterest.com/pin/8" TargetMode="External"/><Relationship Id="rId5" Type="http://schemas.openxmlformats.org/officeDocument/2006/relationships/hyperlink" Target="https://phonoteka.org/62148-fon-dlja-prezentacii-russkaja-matreshka.html" TargetMode="External"/><Relationship Id="rId4" Type="http://schemas.openxmlformats.org/officeDocument/2006/relationships/hyperlink" Target="https://www.pravmir.ru/matryoshk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91672" y="4840590"/>
            <a:ext cx="2552328" cy="337592"/>
          </a:xfrm>
        </p:spPr>
        <p:txBody>
          <a:bodyPr/>
          <a:lstStyle/>
          <a:p>
            <a:r>
              <a:rPr lang="ru-RU" sz="1400" dirty="0" err="1" smtClean="0">
                <a:solidFill>
                  <a:schemeClr val="tx1"/>
                </a:solidFill>
              </a:rPr>
              <a:t>Шулябкина</a:t>
            </a:r>
            <a:r>
              <a:rPr lang="ru-RU" sz="1400" dirty="0" smtClean="0">
                <a:solidFill>
                  <a:schemeClr val="tx1"/>
                </a:solidFill>
              </a:rPr>
              <a:t> П.С.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29053"/>
            <a:ext cx="7772400" cy="1470025"/>
          </a:xfrm>
          <a:noFill/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матрёшку</a:t>
            </a:r>
            <a:endParaRPr lang="ru-RU" sz="8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https://i.pinimg.com/originals/9b/d8/fb/9bd8fbd5922cfd9c0cfd81a46bf07e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99078"/>
            <a:ext cx="5982940" cy="318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884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ytimg.com/vi/O3gsRzjprv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4" t="2436" r="7668" b="964"/>
          <a:stretch/>
        </p:blipFill>
        <p:spPr bwMode="auto">
          <a:xfrm>
            <a:off x="323528" y="1052736"/>
            <a:ext cx="856582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181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944724"/>
            <a:ext cx="3816424" cy="5616624"/>
          </a:xfrm>
        </p:spPr>
        <p:txBody>
          <a:bodyPr>
            <a:noAutofit/>
          </a:bodyPr>
          <a:lstStyle/>
          <a:p>
            <a:r>
              <a:rPr lang="ru-RU" sz="2400" dirty="0"/>
              <a:t>Шаг 1. </a:t>
            </a:r>
            <a:r>
              <a:rPr lang="ru-RU" sz="2400" dirty="0" smtClean="0"/>
              <a:t>Рисуем круг – это верхняя часть матрешки, </a:t>
            </a:r>
            <a:r>
              <a:rPr lang="ru-RU" sz="2400" dirty="0"/>
              <a:t>затем рисуем форму </a:t>
            </a:r>
            <a:r>
              <a:rPr lang="ru-RU" sz="2400" dirty="0" smtClean="0"/>
              <a:t>матрешки и </a:t>
            </a:r>
            <a:r>
              <a:rPr lang="ru-RU" sz="2400" dirty="0"/>
              <a:t>нижний овал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1266" name="Picture 2" descr="https://risunci.com/wp-content/uploads/2018/11/1-5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4" t="4745" r="16241" b="11016"/>
          <a:stretch/>
        </p:blipFill>
        <p:spPr bwMode="auto">
          <a:xfrm>
            <a:off x="395536" y="1076957"/>
            <a:ext cx="4248472" cy="548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116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124744"/>
            <a:ext cx="3106688" cy="4752528"/>
          </a:xfrm>
        </p:spPr>
        <p:txBody>
          <a:bodyPr>
            <a:noAutofit/>
          </a:bodyPr>
          <a:lstStyle/>
          <a:p>
            <a:r>
              <a:rPr lang="ru-RU" sz="2400" dirty="0"/>
              <a:t>Шаг 2. </a:t>
            </a:r>
            <a:r>
              <a:rPr lang="ru-RU" sz="2400" dirty="0" smtClean="0"/>
              <a:t>Нарисуем круг – лицо матрёшки и линию платка.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2290" name="Picture 2" descr="https://risunci.com/wp-content/uploads/2018/11/2-5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5" t="10194" r="23174" b="15048"/>
          <a:stretch/>
        </p:blipFill>
        <p:spPr bwMode="auto">
          <a:xfrm>
            <a:off x="611560" y="980728"/>
            <a:ext cx="4104456" cy="552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211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340768"/>
            <a:ext cx="3965612" cy="4680520"/>
          </a:xfrm>
        </p:spPr>
        <p:txBody>
          <a:bodyPr>
            <a:normAutofit/>
          </a:bodyPr>
          <a:lstStyle/>
          <a:p>
            <a:r>
              <a:rPr lang="ru-RU" sz="2400" dirty="0"/>
              <a:t>Шаг 3. Добавим волосы, бант и фартук с кружевами.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3314" name="Picture 2" descr="https://risunci.com/wp-content/uploads/2018/11/3-5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6" t="17060" r="22880" b="23318"/>
          <a:stretch/>
        </p:blipFill>
        <p:spPr bwMode="auto">
          <a:xfrm>
            <a:off x="251520" y="1340768"/>
            <a:ext cx="4536504" cy="519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398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980728"/>
            <a:ext cx="3672408" cy="5256584"/>
          </a:xfrm>
        </p:spPr>
        <p:txBody>
          <a:bodyPr>
            <a:normAutofit/>
          </a:bodyPr>
          <a:lstStyle/>
          <a:p>
            <a:r>
              <a:rPr lang="ru-RU" sz="2400" dirty="0"/>
              <a:t>Шаг 4. Рисуем лицо: глаза, губы, брови. И цветок с лепестками на фартуке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4338" name="Picture 2" descr="https://risunci.com/wp-content/uploads/2018/11/4-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18216" r="21076" b="18687"/>
          <a:stretch/>
        </p:blipFill>
        <p:spPr bwMode="auto">
          <a:xfrm>
            <a:off x="323528" y="1004415"/>
            <a:ext cx="4896544" cy="550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593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Список используемой литературы: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hlinkClick r:id="rId2"/>
              </a:rPr>
              <a:t>https://risunci.com/tehnika-risovaniya/matreshka</a:t>
            </a:r>
            <a:r>
              <a:rPr lang="en-US" sz="1800" dirty="0" smtClean="0">
                <a:hlinkClick r:id="rId2"/>
              </a:rPr>
              <a:t>/</a:t>
            </a:r>
            <a:endParaRPr lang="ru-RU" sz="1800" dirty="0" smtClean="0"/>
          </a:p>
          <a:p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www.culture.ru/events/1854520/folklornyi-prazdnik-russkaya-pech?location=respublika-bashkortostan</a:t>
            </a:r>
            <a:endParaRPr lang="ru-RU" sz="1800" dirty="0" smtClean="0"/>
          </a:p>
          <a:p>
            <a:r>
              <a:rPr lang="en-US" sz="1800" dirty="0">
                <a:hlinkClick r:id="rId4"/>
              </a:rPr>
              <a:t>https://www.pravmir.ru/matryoshka</a:t>
            </a:r>
            <a:r>
              <a:rPr lang="en-US" sz="1800" dirty="0" smtClean="0">
                <a:hlinkClick r:id="rId4"/>
              </a:rPr>
              <a:t>/</a:t>
            </a:r>
            <a:endParaRPr lang="ru-RU" sz="1800" dirty="0" smtClean="0"/>
          </a:p>
          <a:p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phonoteka.org/62148-fon-dlja-prezentacii-russkaja-matreshka.html</a:t>
            </a:r>
            <a:endParaRPr lang="ru-RU" sz="1800" dirty="0" smtClean="0"/>
          </a:p>
          <a:p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za.pinterest.com/pin/8</a:t>
            </a:r>
            <a:r>
              <a:rPr lang="en-US" sz="1800" dirty="0" smtClean="0"/>
              <a:t>11914639042099106</a:t>
            </a:r>
            <a:r>
              <a:rPr lang="en-US" sz="1800" dirty="0"/>
              <a:t>/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82862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КАК ПОЯВИЛИСЬ </a:t>
            </a:r>
            <a:r>
              <a:rPr lang="ru-RU" b="1" dirty="0" smtClean="0">
                <a:solidFill>
                  <a:srgbClr val="C00000"/>
                </a:solidFill>
              </a:rPr>
              <a:t>МАТРЁШКИ</a:t>
            </a:r>
            <a:r>
              <a:rPr lang="ru-RU" b="1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https://cdn.culture.ru/images/15c957ff-382f-5dd0-bb37-4361b2dabc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16" y="3717033"/>
            <a:ext cx="3946517" cy="2635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556" y="1829629"/>
            <a:ext cx="8106072" cy="348632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Первых матрешек начали создавать в 1890-х годах. В то время в России стал популярен так называемый «русский стиль». Посуду, предметы быта и интерьера стилизовали под древнерусские изделия.</a:t>
            </a:r>
          </a:p>
        </p:txBody>
      </p:sp>
      <p:pic>
        <p:nvPicPr>
          <p:cNvPr id="2052" name="Picture 4" descr="https://mykaleidoscope.ru/uploads/posts/2020-02/1581877270_24-p-dizain-komnat-v-russkom-narodnom-stile-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210" y="3717033"/>
            <a:ext cx="4225216" cy="26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188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48780"/>
            <a:ext cx="8229600" cy="194421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Матрёшка</a:t>
            </a:r>
            <a:r>
              <a:rPr lang="ru-RU" sz="2400" dirty="0" smtClean="0"/>
              <a:t> – </a:t>
            </a:r>
            <a:r>
              <a:rPr lang="ru-RU" sz="2400" dirty="0"/>
              <a:t>это раскрашенная деревянная разъемная кукла, внутри которой находятся куклы меньшего размера. Эту игрушку по праву считают самым известным и популярным русским сувениром.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078" name="Picture 6" descr="https://img-fotki.yandex.ru/get/9826/41039971.2d6/0_b5f91_546c884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560840" cy="465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02491"/>
            <a:ext cx="5135199" cy="561662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Разъемные куколки существовали и в других культурах, например, в Индии и в Китае. Истинное происхождение матрешки до сих пор остается загадкой. Однако, наиболее вероятно, русский мастер создал знаменитую игрушку, вдохновившись славянскими образами. Мастер из Подмосковного Подольска Василий </a:t>
            </a:r>
            <a:r>
              <a:rPr lang="ru-RU" sz="2400" dirty="0" err="1"/>
              <a:t>Звездочкин</a:t>
            </a:r>
            <a:r>
              <a:rPr lang="ru-RU" sz="2400" dirty="0"/>
              <a:t> изобрел форму матрёшки в 1890-х годах, утверждая что он не видел ранее японские деревянные игрушки.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098" name="Picture 2" descr="https://aif-s3.aif.ru/images/017/142/3ab7e0cc6503058ca1381414d5b2294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361" y="3910803"/>
            <a:ext cx="349460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rtnow.ru/img/1018000/10185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273" y="1102491"/>
            <a:ext cx="3520328" cy="23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404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368" y="836712"/>
            <a:ext cx="8219256" cy="94096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Какой была первая </a:t>
            </a:r>
            <a:r>
              <a:rPr lang="ru-RU" b="1" dirty="0" smtClean="0">
                <a:solidFill>
                  <a:srgbClr val="C00000"/>
                </a:solidFill>
              </a:rPr>
              <a:t>матрёшка?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2204864"/>
            <a:ext cx="3333947" cy="439248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Первая матрешка изображала девушку с черным петухом в руках, внутри нее находились другие куклы, самой маленькой из которых оказывался младенец в пеленках.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4" name="Picture 4" descr="https://nbmariel.ru/sites/default/files/pictures/4_2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27" y="1988840"/>
            <a:ext cx="466391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203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075240" cy="18002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Название новой игрушки, несомненно, происходило от очень популярного в то время имени Матрёна. В 1900 году матрешку отправили на всемирную Парижскую выставку, где она получила бронзовую награду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146" name="Picture 2" descr="https://dasart.ru/userdata/image/fc/e7/fce7234d62387b8770cbdc603f1227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65101"/>
            <a:ext cx="57150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ytimg.com/vi/wk36Aq-NWkI/maxres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9" t="2101" r="59837" b="2351"/>
          <a:stretch/>
        </p:blipFill>
        <p:spPr bwMode="auto">
          <a:xfrm rot="20860900">
            <a:off x="1464168" y="3330857"/>
            <a:ext cx="1319120" cy="315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746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352839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В начале </a:t>
            </a:r>
            <a:r>
              <a:rPr lang="ru-RU" sz="2400" dirty="0" smtClean="0"/>
              <a:t>XX </a:t>
            </a:r>
            <a:r>
              <a:rPr lang="ru-RU" sz="2400" dirty="0"/>
              <a:t>века русская деревянная игрушка приобрела огромную популярность, побывав еще несколько раз на зарубежных выставках этого времени. Матрешка — это до сих пор первый и самый желанный сувенир для всех иностранцев, посещающих нашу страну. В настоящее время можно увидеть матрешек любых видов, типов, размеров и форм. Фантазия мастеров поистине безгранична. Теперь это не только традиционные девушки в платочках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172" name="Picture 4" descr="https://abrakadabra.fun/uploads/posts/2022-03/thumbs/1646408663_18-abrakadabra-fun-p-matreshki-na-prozrachnom-fone-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" t="12362" r="4928" b="11675"/>
          <a:stretch/>
        </p:blipFill>
        <p:spPr bwMode="auto">
          <a:xfrm>
            <a:off x="641051" y="4443896"/>
            <a:ext cx="3975860" cy="227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images.bonanzastatic.com/afu/images/3928/6339/13/gc-mis-150053_LR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43896"/>
            <a:ext cx="3183075" cy="227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69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komu-podarok.ru/wp-content/uploads/2016/04/Portretnaya-matreshka-e1611056488631-1024x6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204905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88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g0.liveinternet.ru/images/attach/c/0/63/28/63028140_1282464193_M1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136904" cy="556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968702"/>
      </p:ext>
    </p:extLst>
  </p:cSld>
  <p:clrMapOvr>
    <a:masterClrMapping/>
  </p:clrMapOvr>
</p:sld>
</file>

<file path=ppt/theme/theme1.xml><?xml version="1.0" encoding="utf-8"?>
<a:theme xmlns:a="http://schemas.openxmlformats.org/drawingml/2006/main" name="Хохлома - гордость России 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CyrillicOld"/>
        <a:ea typeface=""/>
        <a:cs typeface=""/>
      </a:majorFont>
      <a:minorFont>
        <a:latin typeface="Cyrillic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Хохлома - гордость России 1.1</Template>
  <TotalTime>113</TotalTime>
  <Words>346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CyrillicOld</vt:lpstr>
      <vt:lpstr>Хохлома - гордость России 1.1</vt:lpstr>
      <vt:lpstr>Рисуем матрёшку</vt:lpstr>
      <vt:lpstr>КАК ПОЯВИЛИСЬ МАТРЁШКИ?</vt:lpstr>
      <vt:lpstr>Презентация PowerPoint</vt:lpstr>
      <vt:lpstr>Презентация PowerPoint</vt:lpstr>
      <vt:lpstr>Какой была первая матрёшка?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Шаг 1. Рисуем круг – это верхняя часть матрешки, затем рисуем форму матрешки и нижний овал.   </vt:lpstr>
      <vt:lpstr>Шаг 2. Нарисуем круг – лицо матрёшки и линию платка.  </vt:lpstr>
      <vt:lpstr>Шаг 3. Добавим волосы, бант и фартук с кружевами. </vt:lpstr>
      <vt:lpstr>Шаг 4. Рисуем лицо: глаза, губы, брови. И цветок с лепестками на фартуке.</vt:lpstr>
      <vt:lpstr>Список используемой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Masha A. Safarova</dc:creator>
  <cp:lastModifiedBy>Сергей Шулябкин</cp:lastModifiedBy>
  <cp:revision>12</cp:revision>
  <dcterms:created xsi:type="dcterms:W3CDTF">2017-09-09T14:08:55Z</dcterms:created>
  <dcterms:modified xsi:type="dcterms:W3CDTF">2023-02-06T17:08:55Z</dcterms:modified>
</cp:coreProperties>
</file>