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72" r:id="rId6"/>
    <p:sldId id="269" r:id="rId7"/>
    <p:sldId id="268" r:id="rId8"/>
    <p:sldId id="267" r:id="rId9"/>
    <p:sldId id="261" r:id="rId10"/>
    <p:sldId id="262" r:id="rId11"/>
    <p:sldId id="266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3" y="5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67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70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91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0796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306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018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79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82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83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39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22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3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6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90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51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8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99A701F-1344-4FD3-B550-6D542E2A105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3CBB1-78CC-445E-9597-FF547E78E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84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7654" y="1773375"/>
            <a:ext cx="8254314" cy="363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Муравьи - Жнецы</a:t>
            </a: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(исследовательская работа)</a:t>
            </a: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Выполнил: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Григорьев Егор Олегович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Леонтьева Елена Ивановна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9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3467" y="-124279"/>
            <a:ext cx="8938569" cy="3815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муравьев зависит от условий обитания - это температурный режим (от +20 до +32 градусов), повышенная влажность, вентиляция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формикария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своевременное кормление. Также муравьев пугают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гормкие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звуки и яркий свет.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 один год численность моего муравейника выросла примерно с двадцати до четырехсот муравьев.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мч"/>
          <p:cNvPicPr/>
          <p:nvPr/>
        </p:nvPicPr>
        <p:blipFill>
          <a:blip r:embed="rId2"/>
          <a:stretch>
            <a:fillRect/>
          </a:stretch>
        </p:blipFill>
        <p:spPr>
          <a:xfrm>
            <a:off x="2860332" y="3872066"/>
            <a:ext cx="5937250" cy="2623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451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4485" y="2426466"/>
            <a:ext cx="9522941" cy="2241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У муравьёв есть, чему поучиться: такие крохи умеют быть трудолюбивыми и себя организовывать. Жизнь муравьев-жнецов подобна нашей. Они не бросают своих, умеют вместе преодолевать трудности и быть справедливыми.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46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277" y="2973496"/>
            <a:ext cx="9404723" cy="140053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27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5006" y="612429"/>
            <a:ext cx="98820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Целью работы является изучение жизни муравьев и их поведения в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формикарии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этой цели были поставлены следующие задачи:</a:t>
            </a:r>
          </a:p>
          <a:p>
            <a:pPr marL="457200" indent="450000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о муравьях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Узнать историю появления муравьиных ферм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Изучить влияние изменений условий содержания на изменение поведения и социальной роли муравьев (жнецов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Изучить влияние изменения рациона питания на размножение муравьев в домашних условиях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0000"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жизни и рацион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существенно повлиять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и размножение муравьев- </a:t>
            </a:r>
          </a:p>
          <a:p>
            <a:pPr indent="450000" algn="just">
              <a:lnSpc>
                <a:spcPct val="150000"/>
              </a:lnSpc>
              <a:spcAft>
                <a:spcPts val="0"/>
              </a:spcAft>
            </a:pPr>
            <a:endParaRPr lang="ru-RU" sz="2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61be485065ec68063252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270" y="3759938"/>
            <a:ext cx="4829135" cy="32262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5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8345" y="176672"/>
            <a:ext cx="95229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</a:rPr>
              <a:t>Объектом исследования является домашний </a:t>
            </a:r>
            <a:r>
              <a:rPr lang="ru-RU" sz="2800" dirty="0" err="1" smtClean="0">
                <a:effectLst/>
                <a:latin typeface="Times New Roman" panose="02020603050405020304" pitchFamily="18" charset="0"/>
              </a:rPr>
              <a:t>формикарий</a:t>
            </a:r>
            <a:r>
              <a:rPr lang="ru-RU" sz="2800" dirty="0" smtClean="0">
                <a:effectLst/>
                <a:latin typeface="Times New Roman" panose="02020603050405020304" pitchFamily="18" charset="0"/>
              </a:rPr>
              <a:t>.</a:t>
            </a:r>
            <a:endParaRPr lang="ru-RU" sz="2800" dirty="0" smtClean="0">
              <a:effectLst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</a:rPr>
              <a:t>Предметом исследования является поведение муравьев-</a:t>
            </a:r>
            <a:r>
              <a:rPr lang="ru-RU" sz="2800" dirty="0" smtClean="0"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800" dirty="0" smtClean="0">
                <a:effectLst/>
                <a:latin typeface="Times New Roman" panose="02020603050405020304" pitchFamily="18" charset="0"/>
              </a:rPr>
              <a:t>жнецов в домашних </a:t>
            </a:r>
            <a:r>
              <a:rPr lang="ru-RU" sz="2800" dirty="0" err="1" smtClean="0">
                <a:effectLst/>
                <a:latin typeface="Times New Roman" panose="02020603050405020304" pitchFamily="18" charset="0"/>
              </a:rPr>
              <a:t>формикариях</a:t>
            </a:r>
            <a:endParaRPr lang="ru-RU" sz="2800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327" y="2207997"/>
            <a:ext cx="7856113" cy="450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5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2016" y="56192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</a:t>
            </a:r>
            <a:r>
              <a:rPr lang="ru-RU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формикарий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был сделан в 1931 году Фрэнком </a:t>
            </a:r>
            <a:r>
              <a:rPr lang="ru-RU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Остином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static.moydom.ru/st1/1200/zgljamr1/14685963025789004e62e1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557" y="1581811"/>
            <a:ext cx="3186919" cy="4787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337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AppData\Local\Microsoft\Windows\INetCache\Content.Word\форм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7508" y="1019904"/>
            <a:ext cx="7092477" cy="5838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182662"/>
            <a:ext cx="46775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lnSpc>
                <a:spcPct val="150000"/>
              </a:lnSpc>
            </a:pPr>
            <a:r>
              <a:rPr lang="ru-RU" dirty="0">
                <a:solidFill>
                  <a:schemeClr val="tx2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</a:rPr>
              <a:t>Мой </a:t>
            </a:r>
            <a:r>
              <a:rPr lang="ru-RU" dirty="0" err="1">
                <a:solidFill>
                  <a:schemeClr val="tx2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</a:rPr>
              <a:t>формикарий</a:t>
            </a:r>
            <a:r>
              <a:rPr lang="ru-RU" dirty="0">
                <a:solidFill>
                  <a:schemeClr val="tx2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</a:rPr>
              <a:t> предназначен для содержания колонии муравьев в домашних условиях. Состоит он из арены и системы ходов. Часть ходов отведена под камеры увлажнения для поддержания оптимальных условий комфорта насекомых. Арена нужна для того, чтобы оставлять на ней пищу муравьям.</a:t>
            </a:r>
            <a:endParaRPr lang="ru-RU" sz="1400" dirty="0">
              <a:solidFill>
                <a:schemeClr val="tx2"/>
              </a:solidFill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2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937846"/>
            <a:ext cx="74207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Цель: доказать, что помещение </a:t>
            </a:r>
            <a:r>
              <a:rPr lang="ru-RU" dirty="0" err="1">
                <a:latin typeface="Times New Roman" panose="02020603050405020304" pitchFamily="18" charset="0"/>
              </a:rPr>
              <a:t>формикария</a:t>
            </a:r>
            <a:r>
              <a:rPr lang="ru-RU" dirty="0">
                <a:latin typeface="Times New Roman" panose="02020603050405020304" pitchFamily="18" charset="0"/>
              </a:rPr>
              <a:t> под разную освещённость может оказать существенное влияние на поведение муравьёв.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Результат:  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1.При помещении под яркий источник света муравьи начинают бегать по </a:t>
            </a:r>
            <a:r>
              <a:rPr lang="ru-RU" dirty="0" err="1">
                <a:latin typeface="Times New Roman" panose="02020603050405020304" pitchFamily="18" charset="0"/>
              </a:rPr>
              <a:t>формикарию</a:t>
            </a:r>
            <a:r>
              <a:rPr lang="ru-RU" dirty="0">
                <a:latin typeface="Times New Roman" panose="02020603050405020304" pitchFamily="18" charset="0"/>
              </a:rPr>
              <a:t> и искать убежище.  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2. При помещении в тень муравьи постепенно успокоились и вернулись к своим обычным делам.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Вывод: оптимальное освещение для </a:t>
            </a:r>
            <a:r>
              <a:rPr lang="ru-RU" dirty="0" err="1">
                <a:latin typeface="Times New Roman" panose="02020603050405020304" pitchFamily="18" charset="0"/>
              </a:rPr>
              <a:t>формикария</a:t>
            </a:r>
            <a:r>
              <a:rPr lang="ru-RU" dirty="0">
                <a:latin typeface="Times New Roman" panose="02020603050405020304" pitchFamily="18" charset="0"/>
              </a:rPr>
              <a:t> - полутень.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 </a:t>
            </a: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7362" y="475577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Эксперимент №1</a:t>
            </a:r>
            <a:endParaRPr lang="ru-RU" dirty="0"/>
          </a:p>
        </p:txBody>
      </p:sp>
      <p:pic>
        <p:nvPicPr>
          <p:cNvPr id="1026" name="Picture 2" descr="https://kartinkof.club/uploads/posts/2022-09/1662483364_33-kartinkof-club-p-novie-i-krasivie-kartinki-lampa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338" y="1899139"/>
            <a:ext cx="4501662" cy="495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338" y="5119738"/>
            <a:ext cx="3505199" cy="171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02215" y="571460"/>
            <a:ext cx="618978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Цель: доказать, что помещение </a:t>
            </a:r>
            <a:r>
              <a:rPr lang="ru-RU" dirty="0" err="1">
                <a:latin typeface="Times New Roman" panose="02020603050405020304" pitchFamily="18" charset="0"/>
              </a:rPr>
              <a:t>формикария</a:t>
            </a:r>
            <a:r>
              <a:rPr lang="ru-RU" dirty="0">
                <a:latin typeface="Times New Roman" panose="02020603050405020304" pitchFamily="18" charset="0"/>
              </a:rPr>
              <a:t> под прямые потоки воздуха с помощью вентилятора может оказать влияние на поведение муравьёв.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Результат: при помещении фермы под прямые потоки воздуха с помощью вентилятора муравьи сбиваются в одну группу и ищут убежище в песке.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Вывод: под прямыми потоками воздуха муравьи чувствуют себя не комфортно. </a:t>
            </a:r>
            <a:r>
              <a:rPr lang="ru-RU" dirty="0" err="1">
                <a:latin typeface="Times New Roman" panose="02020603050405020304" pitchFamily="18" charset="0"/>
              </a:rPr>
              <a:t>Фомикарий</a:t>
            </a:r>
            <a:r>
              <a:rPr lang="ru-RU" dirty="0">
                <a:latin typeface="Times New Roman" panose="02020603050405020304" pitchFamily="18" charset="0"/>
              </a:rPr>
              <a:t> необходимо помещать вдали от сквозняков.</a:t>
            </a: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20707" y="204441"/>
            <a:ext cx="5009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Эксперимент №2</a:t>
            </a:r>
            <a:endParaRPr lang="ru-RU" dirty="0"/>
          </a:p>
        </p:txBody>
      </p:sp>
      <p:pic>
        <p:nvPicPr>
          <p:cNvPr id="2052" name="Picture 4" descr="постоянный пьедестал электрического вентилятора в комнате на деревянном полу, 3d рендеринга - вентилятор стоковые фото и изображ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079"/>
            <a:ext cx="5829300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62" y="3974280"/>
            <a:ext cx="5997820" cy="288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7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2855"/>
            <a:ext cx="857558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Цель: доказать, что у муравьёв </a:t>
            </a:r>
            <a:r>
              <a:rPr lang="ru-RU" dirty="0" smtClean="0">
                <a:latin typeface="Times New Roman" panose="02020603050405020304" pitchFamily="18" charset="0"/>
              </a:rPr>
              <a:t>есть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своеобразные «уши» на лапках.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Результат: даже при легком постукивании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</a:rPr>
              <a:t>стенкам </a:t>
            </a:r>
            <a:r>
              <a:rPr lang="ru-RU" dirty="0" err="1">
                <a:latin typeface="Times New Roman" panose="02020603050405020304" pitchFamily="18" charset="0"/>
              </a:rPr>
              <a:t>формикария</a:t>
            </a:r>
            <a:r>
              <a:rPr lang="ru-RU" dirty="0">
                <a:latin typeface="Times New Roman" panose="02020603050405020304" pitchFamily="18" charset="0"/>
              </a:rPr>
              <a:t>, муравьи </a:t>
            </a:r>
            <a:r>
              <a:rPr lang="ru-RU" dirty="0" smtClean="0">
                <a:latin typeface="Times New Roman" panose="02020603050405020304" pitchFamily="18" charset="0"/>
              </a:rPr>
              <a:t>начинают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беспокоиться, быстро бегают по </a:t>
            </a:r>
            <a:r>
              <a:rPr lang="ru-RU" dirty="0" smtClean="0">
                <a:latin typeface="Times New Roman" panose="02020603050405020304" pitchFamily="18" charset="0"/>
              </a:rPr>
              <a:t>своим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камерам и арене, ища убежище.</a:t>
            </a:r>
            <a:endParaRPr lang="ru-RU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Вывод: муравьи не слышат, а </a:t>
            </a:r>
            <a:r>
              <a:rPr lang="ru-RU" dirty="0" smtClean="0">
                <a:latin typeface="Times New Roman" panose="02020603050405020304" pitchFamily="18" charset="0"/>
              </a:rPr>
              <a:t>чувствуют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вибрацию рецепторами, которые находятся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</a:rPr>
              <a:t>лапках.</a:t>
            </a:r>
            <a:endParaRPr lang="ru-RU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5514" y="36049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Эксперимент №3</a:t>
            </a:r>
            <a:endParaRPr lang="ru-RU" dirty="0"/>
          </a:p>
        </p:txBody>
      </p:sp>
      <p:pic>
        <p:nvPicPr>
          <p:cNvPr id="2" name="WhatsApp Video 2022-12-13 at 21.34.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5591867" y="590223"/>
            <a:ext cx="7027572" cy="584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5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0779" y="570764"/>
            <a:ext cx="9160475" cy="226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еда муравьев-жнецов - это семена. Они перемалывают зерна, употребляя в пищу сами и кормят личинок. Так же муравьи любят мясо курицы, варенные яйца, мелких насекомых. 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2700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провел небольшой эксперимент. Поместил в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формикарий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пенечки с едой - это семена тыквы, листья капусты и сахар. Во время наблюдения за их поведением выяснилось, что в первую очередь муравьи сбежались к сахару. На втором месте были семена тыквы и третье место заняла капуста.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МЖ"/>
          <p:cNvPicPr/>
          <p:nvPr/>
        </p:nvPicPr>
        <p:blipFill rotWithShape="1">
          <a:blip r:embed="rId2"/>
          <a:srcRect l="-5121" t="6902" r="5121" b="5415"/>
          <a:stretch/>
        </p:blipFill>
        <p:spPr>
          <a:xfrm rot="16200000">
            <a:off x="1382949" y="2096244"/>
            <a:ext cx="3477467" cy="6243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МЖ1"/>
          <p:cNvPicPr/>
          <p:nvPr/>
        </p:nvPicPr>
        <p:blipFill rotWithShape="1">
          <a:blip r:embed="rId3"/>
          <a:srcRect t="10402"/>
          <a:stretch/>
        </p:blipFill>
        <p:spPr>
          <a:xfrm>
            <a:off x="6596341" y="3891378"/>
            <a:ext cx="5595659" cy="2966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97078" y="20143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Эксперимент №4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62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183</TotalTime>
  <Words>476</Words>
  <Application>Microsoft Office PowerPoint</Application>
  <PresentationFormat>Широкоэкранный</PresentationFormat>
  <Paragraphs>52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 Леонтьев</dc:creator>
  <cp:lastModifiedBy>Денис Леонтьев</cp:lastModifiedBy>
  <cp:revision>20</cp:revision>
  <dcterms:created xsi:type="dcterms:W3CDTF">2022-12-06T15:29:13Z</dcterms:created>
  <dcterms:modified xsi:type="dcterms:W3CDTF">2023-02-06T17:11:44Z</dcterms:modified>
</cp:coreProperties>
</file>