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29" autoAdjust="0"/>
    <p:restoredTop sz="94660"/>
  </p:normalViewPr>
  <p:slideViewPr>
    <p:cSldViewPr snapToGrid="0">
      <p:cViewPr varScale="1">
        <p:scale>
          <a:sx n="88" d="100"/>
          <a:sy n="88" d="100"/>
        </p:scale>
        <p:origin x="5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8BD-E8CE-4F87-8CEF-5DB143FB583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CCDD-6935-43E1-B34F-51B3164941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61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8BD-E8CE-4F87-8CEF-5DB143FB583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CCDD-6935-43E1-B34F-51B3164941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9509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8BD-E8CE-4F87-8CEF-5DB143FB583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CCDD-6935-43E1-B34F-51B31649410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86842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8BD-E8CE-4F87-8CEF-5DB143FB583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CCDD-6935-43E1-B34F-51B3164941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699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8BD-E8CE-4F87-8CEF-5DB143FB583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CCDD-6935-43E1-B34F-51B31649410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6101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8BD-E8CE-4F87-8CEF-5DB143FB583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CCDD-6935-43E1-B34F-51B3164941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0453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8BD-E8CE-4F87-8CEF-5DB143FB583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CCDD-6935-43E1-B34F-51B3164941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462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8BD-E8CE-4F87-8CEF-5DB143FB583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CCDD-6935-43E1-B34F-51B3164941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57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8BD-E8CE-4F87-8CEF-5DB143FB583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CCDD-6935-43E1-B34F-51B3164941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41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8BD-E8CE-4F87-8CEF-5DB143FB583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CCDD-6935-43E1-B34F-51B3164941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974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8BD-E8CE-4F87-8CEF-5DB143FB583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CCDD-6935-43E1-B34F-51B3164941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478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8BD-E8CE-4F87-8CEF-5DB143FB583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CCDD-6935-43E1-B34F-51B3164941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994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8BD-E8CE-4F87-8CEF-5DB143FB583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CCDD-6935-43E1-B34F-51B3164941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361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8BD-E8CE-4F87-8CEF-5DB143FB583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CCDD-6935-43E1-B34F-51B3164941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347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8BD-E8CE-4F87-8CEF-5DB143FB583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CCDD-6935-43E1-B34F-51B3164941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866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9648BD-E8CE-4F87-8CEF-5DB143FB583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CCDD-6935-43E1-B34F-51B3164941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945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648BD-E8CE-4F87-8CEF-5DB143FB583C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7AACCDD-6935-43E1-B34F-51B3164941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732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&#1089;&#1077;&#1079;&#1086;&#1085;&#1099;-&#1075;&#1086;&#1076;&#1072;.&#1088;&#1092;/sites/default/files/images/okruzhayushhij_mir/Dagestan_7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&#1089;&#1077;&#1079;&#1086;&#1085;&#1099;-&#1075;&#1086;&#1076;&#1072;.&#1088;&#1092;/sites/default/files/images/okruzhayushhij_mir/Dagestan_9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hyperlink" Target="https://&#1089;&#1077;&#1079;&#1086;&#1085;&#1099;-&#1075;&#1086;&#1076;&#1072;.&#1088;&#1092;/sites/default/files/images/okruzhayushhij_mir/Dagestan_8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&#1089;&#1077;&#1079;&#1086;&#1085;&#1099;-&#1075;&#1086;&#1076;&#1072;.&#1088;&#1092;/sites/default/files/images/okruzhayushhij_mir/Dagestan_1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&#1089;&#1077;&#1079;&#1086;&#1085;&#1099;-&#1075;&#1086;&#1076;&#1072;.&#1088;&#1092;/sites/default/files/images/okruzhayushhij_mir/Dagestan_2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&#1089;&#1077;&#1079;&#1086;&#1085;&#1099;-&#1075;&#1086;&#1076;&#1072;.&#1088;&#1092;/sites/default/files/images/okruzhayushhij_mir/Dagestan_4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&#1089;&#1077;&#1079;&#1086;&#1085;&#1099;-&#1075;&#1086;&#1076;&#1072;.&#1088;&#1092;/sites/default/files/images/okruzhayushhij_mir/Dagestan_5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&#1089;&#1077;&#1079;&#1086;&#1085;&#1099;-&#1075;&#1086;&#1076;&#1072;.&#1088;&#1092;/sites/default/files/images/okruzhayushhij_mir/Dagestan_6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9022" y="2404533"/>
            <a:ext cx="7766936" cy="1646302"/>
          </a:xfrm>
        </p:spPr>
        <p:txBody>
          <a:bodyPr/>
          <a:lstStyle/>
          <a:p>
            <a:pPr algn="ctr"/>
            <a:r>
              <a:rPr lang="ru-RU" sz="2000" b="1" dirty="0" smtClean="0"/>
              <a:t>Урок </a:t>
            </a:r>
            <a:br>
              <a:rPr lang="ru-RU" sz="2000" b="1" dirty="0" smtClean="0"/>
            </a:br>
            <a:r>
              <a:rPr lang="ru-RU" sz="2000" b="1" dirty="0" smtClean="0"/>
              <a:t>по окружающему миру</a:t>
            </a:r>
            <a:br>
              <a:rPr lang="ru-RU" sz="2000" b="1" dirty="0" smtClean="0"/>
            </a:br>
            <a:r>
              <a:rPr lang="ru-RU" sz="2000" b="1" dirty="0" smtClean="0"/>
              <a:t>4 класс</a:t>
            </a:r>
            <a:br>
              <a:rPr lang="ru-RU" sz="2000" b="1" dirty="0" smtClean="0"/>
            </a:br>
            <a:r>
              <a:rPr lang="ru-RU" sz="3200" b="1" dirty="0" smtClean="0"/>
              <a:t>«Растениеводство и животноводство в нашем крае»</a:t>
            </a:r>
            <a:br>
              <a:rPr lang="ru-RU" sz="3200" b="1" dirty="0" smtClean="0"/>
            </a:br>
            <a:r>
              <a:rPr lang="ru-RU" sz="2000" b="1" dirty="0" smtClean="0"/>
              <a:t>(растения </a:t>
            </a:r>
            <a:r>
              <a:rPr lang="ru-RU" sz="2000" b="1" dirty="0"/>
              <a:t>и животные </a:t>
            </a:r>
            <a:r>
              <a:rPr lang="ru-RU" sz="2000" b="1" dirty="0" smtClean="0"/>
              <a:t>Дагестана)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11867" y="5383244"/>
            <a:ext cx="7680476" cy="109689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Учитель начальных классов:</a:t>
            </a:r>
          </a:p>
          <a:p>
            <a:r>
              <a:rPr lang="ru-RU" dirty="0" smtClean="0"/>
              <a:t>Магомедова Сабина </a:t>
            </a:r>
            <a:r>
              <a:rPr lang="ru-RU" dirty="0" err="1" smtClean="0"/>
              <a:t>Тагировна</a:t>
            </a:r>
            <a:endParaRPr lang="ru-RU" dirty="0" smtClean="0"/>
          </a:p>
          <a:p>
            <a:r>
              <a:rPr lang="ru-RU" dirty="0" smtClean="0"/>
              <a:t>Класс: 4 «г»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36987" y="465326"/>
            <a:ext cx="3907095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07000"/>
              </a:lnSpc>
              <a:spcAft>
                <a:spcPts val="1500"/>
              </a:spcAft>
            </a:pPr>
            <a:r>
              <a:rPr lang="ru-RU" b="1" kern="1800" dirty="0">
                <a:solidFill>
                  <a:srgbClr val="99CC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МБОУ «Лицей№22» г. Махачкала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17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xn----8sbiecm6bhdx8i.xn--p1ai/sites/default/files/resize/images/okruzhayushhij_mir/Dagestan_7-500x309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462" y="106060"/>
            <a:ext cx="4764405" cy="29438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65462" y="394321"/>
            <a:ext cx="6096000" cy="26555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150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Дикие животные облюбовали для себя леса и горные районы. Именно здесь можно встретить дагестанских эндемиков: бородатых козлов, кавказских оленей, дагестанских туров и кавказских барсов. Обитают в лесах и предгорьях темно-бурые медведи.</a:t>
            </a:r>
            <a:endParaRPr lang="ru-RU" sz="1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1500"/>
              </a:spcAft>
            </a:pPr>
            <a:r>
              <a:rPr lang="ru-RU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долинах реках обитают кавказские выдры, встречаются гигантские слепыши. А высоко в горах еще бродят несколько особей леопардов.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sun9-19.userapi.com/c628518/v628518684/3dfe1/VnarS2YlfF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3265713"/>
            <a:ext cx="5715000" cy="3130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kartinkin.net/uploads/posts/2022-03/1648046544_3-kartinkin-net-p-kartinki-barsa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kartinkin.net/uploads/posts/2022-03/1648046544_3-kartinkin-net-p-kartinki-barsa-3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https://sun9-19.userapi.com/impf/Lwr1HAlwGy-uwG7gZr6hS5a57tXzXhKyKf93mw/Zo0SxdoO6N0.jpg?size=783x800&amp;quality=96&amp;sign=6d16060c28a97c80c9f2b7ef92af0524&amp;c_uniq_tag=nLek9qKvTLZvVDaGTp0jtpJ5warMyzNi1nKrDiCEwd8&amp;type=albu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862" y="3265713"/>
            <a:ext cx="4162696" cy="33047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24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38919" y="247428"/>
            <a:ext cx="6096000" cy="23809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1500"/>
              </a:spcAft>
            </a:pPr>
            <a:r>
              <a:rPr lang="ru-RU" sz="20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Богато представлена в республике орнитофауна: над горами парят орлы, сапсаны, кречеты, коршуны, белоголовые сипы, грифы. На склонах гор гнездятся каменные куропатки, улары, кавказские тетерева. На реках встречаются водоплавающие: вальдшнепы, чайки, утки, кряквы.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xn----8sbiecm6bhdx8i.xn--p1ai/sites/default/files/resize/images/okruzhayushhij_mir/Dagestan_9-500x375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6106" y="2689361"/>
            <a:ext cx="4764405" cy="35693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https://xn----8sbiecm6bhdx8i.xn--p1ai/sites/default/files/resize/images/okruzhayushhij_mir/Dagestan_8-500x359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4" y="2628401"/>
            <a:ext cx="4764405" cy="34169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9326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1223" y="429541"/>
            <a:ext cx="4512219" cy="21453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1500"/>
              </a:spcAft>
            </a:pP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обратиться к цифрам, то Дагестан уверенно входит в число лидеров по количеству и разнообразию представленных в регионе животных. Из млекопитающих биологи насчитали здесь 89 видов, пресмыкающихся — 49 видов, а птиц — свыше 300 видов. </a:t>
            </a:r>
            <a:endParaRPr lang="ru-RU" dirty="0" smtClean="0">
              <a:solidFill>
                <a:srgbClr val="333333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38355" y="42954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Много местных животных занесены </a:t>
            </a:r>
            <a:r>
              <a:rPr lang="ru-RU" b="1" dirty="0" smtClean="0">
                <a:solidFill>
                  <a:schemeClr val="accent5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Красную книгу: </a:t>
            </a:r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бурозубка Радде, малый крот, степные хорьки, горностаи, кавказские барсы, серны и лесные кошки</a:t>
            </a:r>
            <a:endParaRPr lang="ru-RU" dirty="0"/>
          </a:p>
        </p:txBody>
      </p:sp>
      <p:pic>
        <p:nvPicPr>
          <p:cNvPr id="5122" name="Picture 2" descr="https://ais.badische-zeitung.de/piece/08/93/c1/cd/143901133-h-7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01943"/>
            <a:ext cx="4738642" cy="337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osovet64.ru/wp-content/uploads/f/1/c/f1c30ebcc9a17e96281c8260df1f945e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osovet64.ru/wp-content/uploads/f/1/c/f1c30ebcc9a17e96281c8260df1f945e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osovet64.ru/wp-content/uploads/f/1/c/f1c30ebcc9a17e96281c8260df1f945e.jpe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0" name="Picture 10" descr="https://upload.wikimedia.org/wikipedia/commons/d/d8/Rebecos_en_Picos_de_Europa%2C_BK1D39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302" y="2217595"/>
            <a:ext cx="6210647" cy="4145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68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728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18781" y="651897"/>
            <a:ext cx="4484914" cy="1969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1500"/>
              </a:spcAft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Дагестан,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край, название которого переводится как "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страна гор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". Что удивительно, так как </a:t>
            </a: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горы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занимают едва ли </a:t>
            </a:r>
            <a:r>
              <a:rPr lang="ru-RU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40%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всей территории республики. Вся остальная площадь — это равнины.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39" y="286870"/>
            <a:ext cx="5069925" cy="38942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211" y="3245224"/>
            <a:ext cx="6033247" cy="34337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0164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5520" y="291155"/>
            <a:ext cx="6862354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99CC33"/>
                </a:solidFill>
                <a:latin typeface="inherit"/>
                <a:ea typeface="Times New Roman" panose="02020603050405020304" pitchFamily="18" charset="0"/>
                <a:cs typeface="Arial" panose="020B0604020202020204" pitchFamily="34" charset="0"/>
              </a:rPr>
              <a:t>Растительный мир Дагестана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xn----8sbiecm6bhdx8i.xn--p1ai/sites/default/files/resize/images/okruzhayushhij_mir/Dagestan_1-500x333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2" y="844512"/>
            <a:ext cx="4546147" cy="38406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4833258" y="955655"/>
            <a:ext cx="475001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Дагестан охватывает сразу </a:t>
            </a:r>
            <a:r>
              <a:rPr lang="ru-RU" sz="28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несколько природных зон, </a:t>
            </a:r>
            <a:r>
              <a:rPr lang="ru-RU" sz="28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расположенных в естественном порядке от севера к югу. 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292" y="3313567"/>
            <a:ext cx="5827060" cy="33154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8001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4094" y="466137"/>
            <a:ext cx="4536141" cy="5147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1500"/>
              </a:spcAft>
            </a:pPr>
            <a:r>
              <a:rPr lang="ru-RU" sz="2800" dirty="0" smtClean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Северные </a:t>
            </a:r>
            <a:r>
              <a:rPr lang="ru-RU" sz="2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равнины 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занимают почти 43% территории. Здесь произрастают в основном полупустынные растения. Далее к югу начинается царство предгорий с его лугами и лесами, которое ближе к югу сменяется альпийским высокогорьем. А на самых пиках гор встречаются и морозоустойчивые растения, характерные для зоны тундры. Поэтому и картину флоры Дагестана удобнее представлять постепенно — двигаясь от севера к югу, от полупустынь к альпийским лугам.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564" y="358587"/>
            <a:ext cx="6660777" cy="5800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4287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80682" y="0"/>
            <a:ext cx="5011270" cy="5520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1500"/>
              </a:spcAft>
            </a:pPr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</a:p>
          <a:p>
            <a:pPr algn="just" fontAlgn="base">
              <a:lnSpc>
                <a:spcPct val="107000"/>
              </a:lnSpc>
              <a:spcAft>
                <a:spcPts val="1500"/>
              </a:spcAft>
            </a:pP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smtClean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Равнины </a:t>
            </a:r>
            <a:r>
              <a:rPr lang="ru-RU" sz="2000" b="1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Дагестане 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это просторы пахотных земель. Практически вся эта территория края распахана и отдана под нужды сельского хозяйства. Поэтому здесь преобладают культурные насаждения: пшеница, рис, ячмень, дыни и арбузы. В садах растут груши, черешня, персики, абрикосы, сливы, несколько видов орехов. Виноградники окутывают плотной сетью склоны холмов. Особенно славятся виноградники близ Кизляра и Махачкалы. Возделывают здесь также картофель, морковь, несколько видов капусты.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xn----8sbiecm6bhdx8i.xn--p1ai/sites/default/files/resize/images/okruzhayushhij_mir/Dagestan_2-500x335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424" y="-100660"/>
            <a:ext cx="6325393" cy="6275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7519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66" y="446687"/>
            <a:ext cx="4737463" cy="470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1500"/>
              </a:spcAft>
            </a:pP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предгорном районе 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начинается полоса лугов и лесов. На склонах Андийского хребта и </a:t>
            </a:r>
            <a:r>
              <a:rPr lang="ru-RU" sz="2000" dirty="0" err="1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Салатау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можно встретить березняки, заросли дубов, грабов. С юга произрастают буково-грабовые леса. Чуть выше в горах появляются березы. А на тех участках лесов, которые были вырублены, сейчас насаждают заросли осины, ольхи, желтых рододендронов. У подножия </a:t>
            </a:r>
            <a:r>
              <a:rPr lang="ru-RU" sz="2000" dirty="0" err="1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Дарадинского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плато можно увидеть сосновые леса. А чуть восточнее, ближе к </a:t>
            </a:r>
            <a:r>
              <a:rPr lang="ru-RU" sz="2000" dirty="0" err="1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Чирагчаю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великолепные липы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xn----8sbiecm6bhdx8i.xn--p1ai/sites/default/files/resize/images/okruzhayushhij_mir/Dagestan_4-500x375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406" y="700813"/>
            <a:ext cx="6248400" cy="54822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609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548" y="246932"/>
            <a:ext cx="4650378" cy="246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1500"/>
              </a:spcAft>
            </a:pPr>
            <a:r>
              <a:rPr lang="ru-RU" b="1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Субальпийские луга Дагестана 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начинаются в горах, приблизительно с высоты 1800 м. Это просторы пышной растительности и высокого разнотравья: манжетки, клевер, астрагал, розовые рододендроны, синие генцианы, голубые скабиозы — буквально ковров выстилают склоны гор.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img.7dach.ru/image/1200/00/00/71/2013/05/23/00ceb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302" y="0"/>
            <a:ext cx="3849189" cy="2978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88330" y="2978331"/>
            <a:ext cx="12093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манжетки</a:t>
            </a:r>
            <a:endParaRPr lang="ru-RU" dirty="0"/>
          </a:p>
        </p:txBody>
      </p:sp>
      <p:pic>
        <p:nvPicPr>
          <p:cNvPr id="6" name="Picture 2" descr="https://www.plantarium.ru/dat/plants/6/635/439635_693a6b0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50" y="2849059"/>
            <a:ext cx="3721734" cy="29108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81554" y="5987534"/>
            <a:ext cx="1133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астрагал</a:t>
            </a:r>
            <a:endParaRPr lang="ru-RU" dirty="0"/>
          </a:p>
        </p:txBody>
      </p:sp>
      <p:pic>
        <p:nvPicPr>
          <p:cNvPr id="8" name="Picture 4" descr="https://pro-dachnikov.com/uploads/posts/2021-11/1637893085_54-pro-dachnikov-com-p-rododendron-kavkazskii-foto-6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440" y="3378535"/>
            <a:ext cx="3967779" cy="2978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61919" y="6325994"/>
            <a:ext cx="2739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розовые рододендроны</a:t>
            </a:r>
            <a:endParaRPr lang="ru-RU" dirty="0"/>
          </a:p>
        </p:txBody>
      </p:sp>
      <p:pic>
        <p:nvPicPr>
          <p:cNvPr id="10" name="Picture 6" descr="https://i.pinimg.com/originals/3c/42/15/3c4215a78fde7e8b08f6e2ecd5c757b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0595" y="2241044"/>
            <a:ext cx="3479668" cy="28883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9528203" y="5129347"/>
            <a:ext cx="18964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синие генцианы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355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0559" y="517034"/>
            <a:ext cx="8525692" cy="1387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1500"/>
              </a:spcAft>
            </a:pPr>
            <a:r>
              <a:rPr lang="ru-RU" sz="2000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Еще 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южнее и выше, </a:t>
            </a:r>
            <a:r>
              <a:rPr lang="ru-RU" sz="2000" b="1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высоты в 2400 м 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начинается </a:t>
            </a:r>
            <a:r>
              <a:rPr lang="ru-RU" sz="2000" b="1" dirty="0" smtClean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пояс</a:t>
            </a:r>
            <a:r>
              <a:rPr lang="ru-RU" sz="2000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альпийских лугов</a:t>
            </a:r>
            <a:r>
              <a:rPr lang="ru-RU" sz="2000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Мир флоры здесь беднее, а травы уже не такие высокие. И, наконец, на самых пиках гор преобладают холодоустойчивые растения, мхи и лишайники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s://xn----8sbiecm6bhdx8i.xn--p1ai/sites/default/files/resize/images/okruzhayushhij_mir/Dagestan_5-500x281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214" y="2221811"/>
            <a:ext cx="7154500" cy="41354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6917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423" y="307213"/>
            <a:ext cx="6096000" cy="417037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1500"/>
              </a:spcAft>
            </a:pPr>
            <a:r>
              <a:rPr lang="ru-RU" sz="2800" b="1" dirty="0" smtClean="0">
                <a:solidFill>
                  <a:schemeClr val="accent2"/>
                </a:solidFill>
              </a:rPr>
              <a:t>        Животный </a:t>
            </a:r>
            <a:r>
              <a:rPr lang="ru-RU" sz="2800" b="1" dirty="0">
                <a:solidFill>
                  <a:schemeClr val="accent2"/>
                </a:solidFill>
              </a:rPr>
              <a:t>мир </a:t>
            </a:r>
            <a:r>
              <a:rPr lang="ru-RU" sz="2800" b="1" dirty="0" smtClean="0">
                <a:solidFill>
                  <a:schemeClr val="accent2"/>
                </a:solidFill>
              </a:rPr>
              <a:t>Дагестана</a:t>
            </a:r>
            <a:endParaRPr lang="ru-RU" sz="2800" dirty="0">
              <a:solidFill>
                <a:schemeClr val="accent2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1500"/>
              </a:spcAft>
            </a:pPr>
            <a:r>
              <a:rPr lang="ru-RU" sz="2800" dirty="0" smtClean="0">
                <a:solidFill>
                  <a:schemeClr val="accent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Фауна 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Дагестана довольно разнообразна, и также, как и флора, четко распределена по зонам. Поскольку равнинные территории заселены человеком, то и животные здесь водятся, в основном, домашние: тучные стада баранов и овец круглый год кочуют с места на места, выбирая пастбища погуще и побогаче. Кстати, по количеству овец на душу населения Дагестан входит в тройку самых обеспеченных регионов нашей страны. Разводят в Дагестане коров и быков, лошадей, ослов, коз. Много видов домашней птицы: кур, уток, гусей, индюков.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xn----8sbiecm6bhdx8i.xn--p1ai/sites/default/files/resize/images/okruzhayushhij_mir/Dagestan_6-500x317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710" y="185293"/>
            <a:ext cx="4764405" cy="3023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https://funart.pro/uploads/posts/2022-05/thumbs/1653737269_14-funart-pro-p-skot-zhivotnoe-krasivo-foto-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610" y="4477585"/>
            <a:ext cx="4111625" cy="2653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newstyle-mag.com/wp-content/uploads/2022/11/trava-edyat-indyuk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908" y="3666808"/>
            <a:ext cx="5142207" cy="3191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960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</TotalTime>
  <Words>674</Words>
  <Application>Microsoft Office PowerPoint</Application>
  <PresentationFormat>Широкоэкранный</PresentationFormat>
  <Paragraphs>25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inherit</vt:lpstr>
      <vt:lpstr>Times New Roman</vt:lpstr>
      <vt:lpstr>Trebuchet MS</vt:lpstr>
      <vt:lpstr>Wingdings 3</vt:lpstr>
      <vt:lpstr>Аспект</vt:lpstr>
      <vt:lpstr>Урок  по окружающему миру 4 класс «Растениеводство и животноводство в нашем крае» (растения и животные Дагестана)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Интегрированный урок  в рамках курса окружающий мир 4 класс «Растениеводство и животноводство в нашем крае» (Природа, растения и животные Дагестана)</dc:title>
  <dc:creator>Сабина</dc:creator>
  <cp:lastModifiedBy>Сабина</cp:lastModifiedBy>
  <cp:revision>7</cp:revision>
  <dcterms:created xsi:type="dcterms:W3CDTF">2023-02-06T16:18:52Z</dcterms:created>
  <dcterms:modified xsi:type="dcterms:W3CDTF">2023-02-06T17:13:20Z</dcterms:modified>
</cp:coreProperties>
</file>