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61" r:id="rId4"/>
    <p:sldId id="262" r:id="rId5"/>
    <p:sldId id="266" r:id="rId6"/>
    <p:sldId id="258" r:id="rId7"/>
    <p:sldId id="259" r:id="rId8"/>
    <p:sldId id="260" r:id="rId9"/>
    <p:sldId id="263" r:id="rId10"/>
    <p:sldId id="264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AA47C-D489-4DA2-AB1E-C39899711BB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A1073-4AA8-46EE-B05A-0AAB73A9DA8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579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AA47C-D489-4DA2-AB1E-C39899711BB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A1073-4AA8-46EE-B05A-0AAB73A9D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774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AA47C-D489-4DA2-AB1E-C39899711BB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A1073-4AA8-46EE-B05A-0AAB73A9D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525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AA47C-D489-4DA2-AB1E-C39899711BB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A1073-4AA8-46EE-B05A-0AAB73A9D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109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AA47C-D489-4DA2-AB1E-C39899711BB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A1073-4AA8-46EE-B05A-0AAB73A9DA8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2640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AA47C-D489-4DA2-AB1E-C39899711BB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A1073-4AA8-46EE-B05A-0AAB73A9D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455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AA47C-D489-4DA2-AB1E-C39899711BB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A1073-4AA8-46EE-B05A-0AAB73A9D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938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AA47C-D489-4DA2-AB1E-C39899711BB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A1073-4AA8-46EE-B05A-0AAB73A9D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02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AA47C-D489-4DA2-AB1E-C39899711BB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A1073-4AA8-46EE-B05A-0AAB73A9D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595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93AA47C-D489-4DA2-AB1E-C39899711BB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53A1073-4AA8-46EE-B05A-0AAB73A9D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92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AA47C-D489-4DA2-AB1E-C39899711BB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A1073-4AA8-46EE-B05A-0AAB73A9D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096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93AA47C-D489-4DA2-AB1E-C39899711BBB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53A1073-4AA8-46EE-B05A-0AAB73A9DA8F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47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70798-9A94-41D5-A7B5-387A9E523F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77943"/>
            <a:ext cx="9144000" cy="1957562"/>
          </a:xfrm>
        </p:spPr>
        <p:txBody>
          <a:bodyPr>
            <a:normAutofit/>
          </a:bodyPr>
          <a:lstStyle/>
          <a:p>
            <a:r>
              <a:rPr lang="ru-RU" sz="5400" b="1" dirty="0"/>
              <a:t>ВОЗМОЖНОСТИ ГРАФИЧЕСКИХ МАТЕРИАЛОВ</a:t>
            </a:r>
          </a:p>
        </p:txBody>
      </p:sp>
      <p:pic>
        <p:nvPicPr>
          <p:cNvPr id="2050" name="Picture 2" descr="Купить Графические материалы в Энгельсе по низкой цене - Art-Point">
            <a:extLst>
              <a:ext uri="{FF2B5EF4-FFF2-40B4-BE49-F238E27FC236}">
                <a16:creationId xmlns:a16="http://schemas.microsoft.com/office/drawing/2014/main" id="{44BFD1D3-540D-4E0C-8397-B0677B5E84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124" y="2777192"/>
            <a:ext cx="8286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942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AFCC7F-AAA4-41AD-B09B-468F8ADF2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758" y="871180"/>
            <a:ext cx="6868484" cy="511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69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2738397-383B-4167-9082-B1349484C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071" y="272686"/>
            <a:ext cx="4664279" cy="6164676"/>
          </a:xfrm>
          <a:prstGeom prst="rect">
            <a:avLst/>
          </a:prstGeom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BFA0CAE1-75EF-4C50-B41E-8F71DA1AD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105" y="272686"/>
            <a:ext cx="4354133" cy="614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433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Рисуем яблоко с тенью 1 этап - фото">
            <a:extLst>
              <a:ext uri="{FF2B5EF4-FFF2-40B4-BE49-F238E27FC236}">
                <a16:creationId xmlns:a16="http://schemas.microsoft.com/office/drawing/2014/main" id="{2245AD6F-AA45-4B4B-8693-400494559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006" y="303053"/>
            <a:ext cx="3835165" cy="287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Рисуем яблоко с тенью 2 этап - фото">
            <a:extLst>
              <a:ext uri="{FF2B5EF4-FFF2-40B4-BE49-F238E27FC236}">
                <a16:creationId xmlns:a16="http://schemas.microsoft.com/office/drawing/2014/main" id="{5020DC74-4DF0-4127-8A70-D80EC3961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03053"/>
            <a:ext cx="3835165" cy="287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Рисуем яблоко с тенью 3 этап - фото">
            <a:extLst>
              <a:ext uri="{FF2B5EF4-FFF2-40B4-BE49-F238E27FC236}">
                <a16:creationId xmlns:a16="http://schemas.microsoft.com/office/drawing/2014/main" id="{24A8C1E4-9E74-47B0-BF21-2285AFF96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005" y="3393348"/>
            <a:ext cx="3835166" cy="279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Рисуем яблоко с тенью 4 этап - фото">
            <a:extLst>
              <a:ext uri="{FF2B5EF4-FFF2-40B4-BE49-F238E27FC236}">
                <a16:creationId xmlns:a16="http://schemas.microsoft.com/office/drawing/2014/main" id="{6919FA28-481B-476F-868E-ACA7B8E62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8" y="3395444"/>
            <a:ext cx="3835167" cy="28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7723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к нарисовать яблоко">
            <a:extLst>
              <a:ext uri="{FF2B5EF4-FFF2-40B4-BE49-F238E27FC236}">
                <a16:creationId xmlns:a16="http://schemas.microsoft.com/office/drawing/2014/main" id="{A9D94643-9938-4B09-A01A-5C3E8B8E8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" y="318782"/>
            <a:ext cx="2771341" cy="273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Как нарисовать яблоко">
            <a:extLst>
              <a:ext uri="{FF2B5EF4-FFF2-40B4-BE49-F238E27FC236}">
                <a16:creationId xmlns:a16="http://schemas.microsoft.com/office/drawing/2014/main" id="{4DC6EA67-D745-4DEA-AF57-440CDE3AA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409" y="318782"/>
            <a:ext cx="2771341" cy="273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Как нарисовать яблоко">
            <a:extLst>
              <a:ext uri="{FF2B5EF4-FFF2-40B4-BE49-F238E27FC236}">
                <a16:creationId xmlns:a16="http://schemas.microsoft.com/office/drawing/2014/main" id="{A59307B5-65BF-46AF-B180-E358D2634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563" y="318782"/>
            <a:ext cx="2771341" cy="273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Как нарисовать яблоко">
            <a:extLst>
              <a:ext uri="{FF2B5EF4-FFF2-40B4-BE49-F238E27FC236}">
                <a16:creationId xmlns:a16="http://schemas.microsoft.com/office/drawing/2014/main" id="{37A92245-3469-4E00-9135-D0BF0D9AC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3717" y="319481"/>
            <a:ext cx="2771341" cy="273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Как нарисовать яблоко">
            <a:extLst>
              <a:ext uri="{FF2B5EF4-FFF2-40B4-BE49-F238E27FC236}">
                <a16:creationId xmlns:a16="http://schemas.microsoft.com/office/drawing/2014/main" id="{BF825506-0910-4815-B141-2D43D1C79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" y="3224169"/>
            <a:ext cx="2771341" cy="273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Как нарисовать яблоко">
            <a:extLst>
              <a:ext uri="{FF2B5EF4-FFF2-40B4-BE49-F238E27FC236}">
                <a16:creationId xmlns:a16="http://schemas.microsoft.com/office/drawing/2014/main" id="{C9D5FE02-5034-42F4-8B2C-EED60C248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408" y="3224169"/>
            <a:ext cx="2771341" cy="273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Как нарисовать яблоко">
            <a:extLst>
              <a:ext uri="{FF2B5EF4-FFF2-40B4-BE49-F238E27FC236}">
                <a16:creationId xmlns:a16="http://schemas.microsoft.com/office/drawing/2014/main" id="{EF1DF3C7-0682-464D-9A98-C8450B5B8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562" y="3224169"/>
            <a:ext cx="2771341" cy="273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2" name="Picture 22" descr="Как нарисовать яблоко">
            <a:extLst>
              <a:ext uri="{FF2B5EF4-FFF2-40B4-BE49-F238E27FC236}">
                <a16:creationId xmlns:a16="http://schemas.microsoft.com/office/drawing/2014/main" id="{7FEB24F1-585C-4215-93C8-632504A55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3717" y="3224169"/>
            <a:ext cx="2612834" cy="273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148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70798-9A94-41D5-A7B5-387A9E523F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9717" y="427838"/>
            <a:ext cx="9532690" cy="3129093"/>
          </a:xfrm>
        </p:spPr>
        <p:txBody>
          <a:bodyPr anchor="t">
            <a:normAutofit/>
          </a:bodyPr>
          <a:lstStyle/>
          <a:p>
            <a:pPr algn="just"/>
            <a:r>
              <a:rPr lang="ru-RU" sz="2400" b="1" dirty="0" err="1"/>
              <a:t>Гра́фика</a:t>
            </a:r>
            <a:r>
              <a:rPr lang="ru-RU" sz="2400" dirty="0"/>
              <a:t> — вид изобразительного искусства, в котором основными изобразительными средствами</a:t>
            </a:r>
            <a:r>
              <a:rPr lang="en-US" sz="2400" dirty="0"/>
              <a:t> </a:t>
            </a:r>
            <a:r>
              <a:rPr lang="ru-RU" sz="2400" dirty="0"/>
              <a:t>являются бумага и тональные отношения линий, штрихов и пятен.</a:t>
            </a:r>
            <a:endParaRPr lang="ru-RU" sz="2400" b="1" dirty="0"/>
          </a:p>
        </p:txBody>
      </p:sp>
      <p:pic>
        <p:nvPicPr>
          <p:cNvPr id="1028" name="Picture 4" descr="Графика — вид изобразительного искусства: что такое графика, классификация,  виды, история, примеры графических работ. Картины великих  художников-графиков Дюрера, Доре, Утамаро Китагавы">
            <a:extLst>
              <a:ext uri="{FF2B5EF4-FFF2-40B4-BE49-F238E27FC236}">
                <a16:creationId xmlns:a16="http://schemas.microsoft.com/office/drawing/2014/main" id="{000E8511-FCF2-4C4C-A1B1-25E9F20EF1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979" y="1468074"/>
            <a:ext cx="6244041" cy="476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295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B68AFBD4-5DF7-4C1F-B38C-09A5E9CE7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86" y="503338"/>
            <a:ext cx="5029463" cy="536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Рисунок и графика. Натюрморт">
            <a:extLst>
              <a:ext uri="{FF2B5EF4-FFF2-40B4-BE49-F238E27FC236}">
                <a16:creationId xmlns:a16="http://schemas.microsoft.com/office/drawing/2014/main" id="{8D3C28A8-C953-44C3-8FCA-4A6BB86FB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66430"/>
            <a:ext cx="5715000" cy="383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492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Город в графике">
            <a:extLst>
              <a:ext uri="{FF2B5EF4-FFF2-40B4-BE49-F238E27FC236}">
                <a16:creationId xmlns:a16="http://schemas.microsoft.com/office/drawing/2014/main" id="{6BD0F36E-5DF4-4187-A236-F3AA0FD54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547" y="335559"/>
            <a:ext cx="7730905" cy="562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818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Графика — вид изобразительного искусства: что такое графика, классификация,  виды, история, примеры графических работ. Картины великих  художников-графиков Дюрера, Доре, Утамаро Китагавы">
            <a:extLst>
              <a:ext uri="{FF2B5EF4-FFF2-40B4-BE49-F238E27FC236}">
                <a16:creationId xmlns:a16="http://schemas.microsoft.com/office/drawing/2014/main" id="{18840E58-C572-455A-A3EF-B2A66ADE8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45" y="469784"/>
            <a:ext cx="4704752" cy="5557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Учимся на примерах великих художников. Леонардо да Винчи | Журнал Ярмарки  Мастеров">
            <a:extLst>
              <a:ext uri="{FF2B5EF4-FFF2-40B4-BE49-F238E27FC236}">
                <a16:creationId xmlns:a16="http://schemas.microsoft.com/office/drawing/2014/main" id="{82E61962-01C9-403B-BAEA-EF88E6727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705" y="440468"/>
            <a:ext cx="4434673" cy="557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702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70798-9A94-41D5-A7B5-387A9E523F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9717" y="427839"/>
            <a:ext cx="9532690" cy="620786"/>
          </a:xfrm>
        </p:spPr>
        <p:txBody>
          <a:bodyPr anchor="t">
            <a:normAutofit/>
          </a:bodyPr>
          <a:lstStyle/>
          <a:p>
            <a:pPr algn="ctr"/>
            <a:r>
              <a:rPr lang="ru-RU" sz="2400" b="1" dirty="0"/>
              <a:t>ГРАФИЧЕСКИЕ МАТЕРИАЛЫ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B7A329-2648-4498-A76A-78657A279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79" y="1048625"/>
            <a:ext cx="8296680" cy="511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80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70798-9A94-41D5-A7B5-387A9E523F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9655" y="587756"/>
            <a:ext cx="9532690" cy="620786"/>
          </a:xfrm>
        </p:spPr>
        <p:txBody>
          <a:bodyPr anchor="t">
            <a:normAutofit/>
          </a:bodyPr>
          <a:lstStyle/>
          <a:p>
            <a:pPr algn="ctr"/>
            <a:r>
              <a:rPr lang="ru-RU" sz="2400" b="1" dirty="0"/>
              <a:t>КАРАНДАШИ БЫВАЮТ…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78EE46-0EE3-4C0D-ADC7-C0D5CF08D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002" y="1151653"/>
            <a:ext cx="8633996" cy="520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12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70798-9A94-41D5-A7B5-387A9E523F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9655" y="587756"/>
            <a:ext cx="9532690" cy="620786"/>
          </a:xfrm>
        </p:spPr>
        <p:txBody>
          <a:bodyPr anchor="t">
            <a:normAutofit/>
          </a:bodyPr>
          <a:lstStyle/>
          <a:p>
            <a:pPr algn="ctr"/>
            <a:r>
              <a:rPr lang="ru-RU" sz="2400" b="1" dirty="0"/>
              <a:t>КАРАНДАШИ БЫВАЮТ…</a:t>
            </a:r>
          </a:p>
        </p:txBody>
      </p:sp>
      <p:pic>
        <p:nvPicPr>
          <p:cNvPr id="5" name="Picture 2" descr="Как разобраться в видах простых карандашей">
            <a:extLst>
              <a:ext uri="{FF2B5EF4-FFF2-40B4-BE49-F238E27FC236}">
                <a16:creationId xmlns:a16="http://schemas.microsoft.com/office/drawing/2014/main" id="{043B43AF-5EF5-49B5-B461-2F3AD80E0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843" y="1323174"/>
            <a:ext cx="6934200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91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2738397-383B-4167-9082-B1349484C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071" y="272686"/>
            <a:ext cx="4664279" cy="6164676"/>
          </a:xfrm>
          <a:prstGeom prst="rect">
            <a:avLst/>
          </a:prstGeom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BFA0CAE1-75EF-4C50-B41E-8F71DA1AD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105" y="272686"/>
            <a:ext cx="4354133" cy="614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600158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177</TotalTime>
  <Words>33</Words>
  <Application>Microsoft Office PowerPoint</Application>
  <PresentationFormat>Широкоэкранный</PresentationFormat>
  <Paragraphs>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Ретро</vt:lpstr>
      <vt:lpstr>ВОЗМОЖНОСТИ ГРАФИЧЕСКИХ МАТЕРИАЛОВ</vt:lpstr>
      <vt:lpstr>Гра́фика — вид изобразительного искусства, в котором основными изобразительными средствами являются бумага и тональные отношения линий, штрихов и пятен.</vt:lpstr>
      <vt:lpstr>Презентация PowerPoint</vt:lpstr>
      <vt:lpstr>Презентация PowerPoint</vt:lpstr>
      <vt:lpstr>Презентация PowerPoint</vt:lpstr>
      <vt:lpstr>ГРАФИЧЕСКИЕ МАТЕРИАЛЫ</vt:lpstr>
      <vt:lpstr>КАРАНДАШИ БЫВАЮТ…</vt:lpstr>
      <vt:lpstr>КАРАНДАШИ БЫВАЮТ…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Станислав Домбровский</dc:creator>
  <cp:lastModifiedBy>Станислав Домбровский</cp:lastModifiedBy>
  <cp:revision>7</cp:revision>
  <dcterms:created xsi:type="dcterms:W3CDTF">2022-10-02T17:21:23Z</dcterms:created>
  <dcterms:modified xsi:type="dcterms:W3CDTF">2022-10-02T20:19:02Z</dcterms:modified>
</cp:coreProperties>
</file>