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09" autoAdjust="0"/>
  </p:normalViewPr>
  <p:slideViewPr>
    <p:cSldViewPr>
      <p:cViewPr varScale="1">
        <p:scale>
          <a:sx n="111" d="100"/>
          <a:sy n="111" d="100"/>
        </p:scale>
        <p:origin x="-15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8740D3-F294-4B9D-BC32-31BA769BAA4F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90E752-9856-4115-86C9-3CD916E66CB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7188" y="1371600"/>
            <a:ext cx="7851648" cy="241459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Презентация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smtClean="0">
                <a:solidFill>
                  <a:schemeClr val="tx1"/>
                </a:solidFill>
              </a:rPr>
              <a:t>Мыловарение как нетрадиционный подход </a:t>
            </a:r>
            <a:r>
              <a:rPr lang="ru-RU" sz="2000" dirty="0" smtClean="0">
                <a:solidFill>
                  <a:schemeClr val="tx1"/>
                </a:solidFill>
              </a:rPr>
              <a:t>к художественно-эстетическому воспитанию дошкольников 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429132"/>
            <a:ext cx="2958840" cy="1752600"/>
          </a:xfrm>
        </p:spPr>
        <p:txBody>
          <a:bodyPr/>
          <a:lstStyle/>
          <a:p>
            <a:pPr algn="l"/>
            <a:r>
              <a:rPr lang="ru-RU" sz="1800" dirty="0" smtClean="0"/>
              <a:t>Выполнила</a:t>
            </a:r>
          </a:p>
          <a:p>
            <a:pPr algn="l"/>
            <a:r>
              <a:rPr lang="ru-RU" sz="1800" dirty="0" smtClean="0"/>
              <a:t>воспитатель Локтева Н.В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42852"/>
            <a:ext cx="846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Чтобы развиваться, дети должны иметь возможность рисовать, лепить, клеить,  результат этой работы проявится в будущем в совершенно разных областях. Научно доказано, что возраст 4–8 лет наиболее благоприятен для развития творческих способностей ребенка.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027" name="Picture 3" descr="C:\Users\алекс\Desktop\P10207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1142984"/>
            <a:ext cx="3257544" cy="3571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качестве нетрадиционного подхода к художественно-эстетическому воспитанию мы выбрали такой вид деятельности, как изготовление мыла ручной работы. Мыловарение для детей, не только полезное занятие, но и очень творческое, интересное и достаточно веселое времяпрепровождение. Кроме этого, занятия мыловарением отлично подходят для детей еще по той причине, что главный компонент — мыльная основа не имеет в составе каких-то вредных химических веществ. Поэтому мыловарение вполне безопасное занятие.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кс\Desktop\P10207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785926"/>
            <a:ext cx="4783679" cy="358775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857232"/>
            <a:ext cx="4786346" cy="250033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вовлечены в процесс изготовления мыла с самого начала до самого конца. Трудно даже сказать, какой этап  у них вызывает больший восторг: возможность самостоятельно нарезать мыльную основу, выбор  текстуры, формы и цвета или игра с полученным мылом.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алекс\Desktop\презентация\IMG_20200113_0924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2571768" cy="40386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P10207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500438"/>
            <a:ext cx="3786182" cy="28396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14356"/>
            <a:ext cx="6572296" cy="11430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создания мыла нам потребуется мыльная основа, пищевые красители и ароматизаторы, ну и, конечно, формы.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15ea4fb7bca489ea62b2d78282119d23a9d930190ac444787333c060076f4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214554"/>
            <a:ext cx="2691273" cy="1841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nabor-dlya-varki-myla-masla-krasiteli-aromatizatory-2-36163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84571">
            <a:off x="5500694" y="2214554"/>
            <a:ext cx="2964071" cy="1975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5bfa6614eef141c6e2565e4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02046">
            <a:off x="3714744" y="3857628"/>
            <a:ext cx="2428868" cy="2428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074" name="AutoShape 2" descr="https://bemaster.market/photo/21/5e/215ea4fb7bca489ea62b2d78282119d23a9d930190ac444787333c060076f4d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Последней нашей работой было создание ёлочных игрушек для зелёной красавицы в группе. Впоследствии каждый ребёнок забрал своё творение домой и повесил на свою ёлочку.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00113_073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71678"/>
            <a:ext cx="2030613" cy="3609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20200113_0731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143116"/>
            <a:ext cx="1924348" cy="34210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00113_0731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857364"/>
            <a:ext cx="2714630" cy="48260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Закрепить полученные навыки создания формы и цвета дети смогли перенеся изображение своих ёлочных игрушек на лист бумаги.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10207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207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071546"/>
            <a:ext cx="3571900" cy="2678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20200113_0949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214554"/>
            <a:ext cx="2491387" cy="4429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10207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117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Презентация Мыловарение как нетрадиционный подход к художественно-эстетическому воспитанию дошкольников . </vt:lpstr>
      <vt:lpstr>Чтобы развиваться, дети должны иметь возможность рисовать, лепить, клеить,  результат этой работы проявится в будущем в совершенно разных областях. Научно доказано, что возраст 4–8 лет наиболее благоприятен для развития творческих способностей ребенка. </vt:lpstr>
      <vt:lpstr>                  В качестве нетрадиционного подхода к художественно-эстетическому воспитанию мы выбрали такой вид деятельности, как изготовление мыла ручной работы. Мыловарение для детей, не только полезное занятие, но и очень творческое, интересное и достаточно веселое времяпрепровождение. Кроме этого, занятия мыловарением отлично подходят для детей еще по той причине, что главный компонент — мыльная основа не имеет в составе каких-то вредных химических веществ. Поэтому мыловарение вполне безопасное занятие.      </vt:lpstr>
      <vt:lpstr>Дети вовлечены в процесс изготовления мыла с самого начала до самого конца. Трудно даже сказать, какой этап  у них вызывает больший восторг: возможность самостоятельно нарезать мыльную основу, выбор  текстуры, формы и цвета или игра с полученным мылом.</vt:lpstr>
      <vt:lpstr>Для создания мыла нам потребуется мыльная основа, пищевые красители и ароматизаторы, ну и, конечно, формы.  </vt:lpstr>
      <vt:lpstr>Последней нашей работой было создание ёлочных игрушек для зелёной красавицы в группе. Впоследствии каждый ребёнок забрал своё творение домой и повесил на свою ёлочку.   </vt:lpstr>
      <vt:lpstr>Закрепить полученные навыки создания формы и цвета дети смогли перенеся изображение своих ёлочных игрушек на лист бумаги.  </vt:lpstr>
      <vt:lpstr>Слайд 8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</dc:title>
  <dc:creator>алекс</dc:creator>
  <cp:lastModifiedBy>алекс</cp:lastModifiedBy>
  <cp:revision>21</cp:revision>
  <dcterms:created xsi:type="dcterms:W3CDTF">2020-01-13T17:14:40Z</dcterms:created>
  <dcterms:modified xsi:type="dcterms:W3CDTF">2020-01-17T17:46:58Z</dcterms:modified>
</cp:coreProperties>
</file>