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60" r:id="rId6"/>
    <p:sldId id="264" r:id="rId7"/>
    <p:sldId id="258" r:id="rId8"/>
    <p:sldId id="259" r:id="rId9"/>
    <p:sldId id="267" r:id="rId10"/>
    <p:sldId id="266" r:id="rId11"/>
    <p:sldId id="265" r:id="rId12"/>
    <p:sldId id="268" r:id="rId13"/>
    <p:sldId id="269" r:id="rId14"/>
    <p:sldId id="271" r:id="rId15"/>
    <p:sldId id="270" r:id="rId16"/>
    <p:sldId id="272" r:id="rId17"/>
    <p:sldId id="274" r:id="rId18"/>
    <p:sldId id="273" r:id="rId19"/>
    <p:sldId id="276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33A36-F685-E253-42D0-C82AD03514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983591-54B0-BED8-1B0E-F3BDC3EB6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347DE6-C4FF-F5EE-48EE-AB92D61E6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1DE6B3-2277-04E7-1011-6370A69B4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58EF7C-2DC8-C1C0-2A9D-0EF026A02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8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1ABF5E-3F53-3EAA-5C1E-32BCB89CF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716C22-0AEF-652D-5DE7-303A009A2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755425-B513-88D6-1119-F89A9B2D5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58C357-3BA2-3FC4-DEE6-F5491FAD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A91D52-3DB6-1E02-1A88-0E3E26A48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765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E67CA46-26C2-FC50-2E29-553A6BC1BE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98F67B-16A5-C352-BF9C-235A24D6EB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EBD2F9-A61B-B126-6A63-9AC95B8C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68D205-C862-1706-5179-DE8A4103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973743-38ED-3A61-5111-CFC87BC44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1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6B8F3-084F-D923-2038-B8B682DF1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910ECE-D1DF-206F-C5BC-B4BA70035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2C6EA6-E034-0B5F-C0FD-953D5BD2F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E201CF-182E-0810-5533-F668028F7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B9A8B-9054-21E3-5837-282D7AA57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54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21572-4000-5F01-58EC-8A010DD35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241818-5323-1715-6FBD-E571F57B9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0C7284-007C-C029-5D18-F2698F951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CFCCC1-F135-6D4D-D8CA-4F9F9E15F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172500-2CAD-973A-2CA2-07A118879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572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ACB38-691C-07BB-BCC6-650AB624A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230611-55A5-7325-8BE5-657CB3921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FF61A1-C716-6CD9-F4B9-A3148FB69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9131B6-1269-0415-CE4C-3A43C295F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AF4FEF-79EA-5E9E-66D1-9BEF25C30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E135DB-736C-6A92-9B38-B19732011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01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4982B-B003-1B65-DD25-B6B5BC248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45306D-A591-8C62-926D-2C4F9261D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E6807D-FBCC-541A-E5DD-C776C5A8B5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8746D8A-1577-A07D-B5B3-CD9755A3BC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738242A-2A59-8EB6-985A-7546DC6885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F95E50C-2B1E-764E-F633-28C204194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345DFE-96DF-F5F4-ED2C-B5A01A5EE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9190B27-D6C4-E4DD-BC54-6837D07E8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182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F9265-D7D0-9117-F3C8-726BAE39E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958B48-9F63-E25E-EF23-B6E8A3BCA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EBF1C4-A46B-3EDB-1790-9D6C25BC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4932CD-1864-906A-BD60-01B42461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44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6B0A758-1184-2BD2-1327-0BCEF54B6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A132E9C-63B0-CABD-8DFA-1908620A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9B76FD2-BD31-177A-8F41-DDDD1FF6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2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622D1-65FF-4947-0335-E1A0FCF3D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425A26-9EAB-DBE3-19B4-42C514CCB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E99E49-3798-4263-E233-0DB37D03E6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7D242D-0D1A-0FA6-3FAA-441818323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8F7B9-4E8A-94DE-64A1-5C30F4554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15A486-6D7A-9543-302D-A6609A9FA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60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0F7F1-2E0A-9A56-DFD3-3F5743970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0AF257-49E5-8B66-FC07-503F462130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B4A960-D724-2F48-1454-06CEEA80D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431CF5-E7B4-F11F-FF0E-6A2825B85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5A0A1C-8C03-AAAC-5D08-D897ED6A9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8AE46A-8132-5793-CE63-49E0BE3E5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04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99711-4E44-C689-5AE5-424B089A0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3C0475-BE8F-C1EC-68A3-3DE3F37F1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3B939A-B8E6-B9C4-2B2F-64BF08EA7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E1050-5924-4C26-BC53-8F7D093DF113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D02E05-0427-5C81-3D15-D67490B469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5C7BF4-3DDE-C607-F7B7-C71595077D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9CCA0-EC48-429A-865B-D9114CEC3B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24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065EE5-2F42-05CF-4322-505F00353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160" y="632343"/>
            <a:ext cx="5721626" cy="559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13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C867DB-2E47-71E4-B10F-D81F177C2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75" y="875563"/>
            <a:ext cx="7899249" cy="526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81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DF6402-C7C9-58A3-EA16-BE86CF225A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656" y="687530"/>
            <a:ext cx="8242687" cy="548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56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8C992C-8F0C-4529-F075-3DA854A39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749" y="889597"/>
            <a:ext cx="8140501" cy="542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11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8DF55D-FBA0-8434-BD47-31B2493DF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30" y="781878"/>
            <a:ext cx="8163340" cy="545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1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685931-3392-0883-4D42-FD7BE67ABF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1160"/>
          <a:stretch/>
        </p:blipFill>
        <p:spPr>
          <a:xfrm>
            <a:off x="2107096" y="742122"/>
            <a:ext cx="8004313" cy="563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6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EAE237-51A0-841D-7E1A-ADE01B81E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226" y="769386"/>
            <a:ext cx="7911548" cy="56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06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6FB219-D05C-9C2B-53A4-19E65FA8DA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700915"/>
            <a:ext cx="5295900" cy="39719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39F9BE-7BA0-7964-4804-6064C8BE1B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700914"/>
            <a:ext cx="5295900" cy="39719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BDB0F4-0A61-367F-D516-8C86E72B2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714" y="3602038"/>
            <a:ext cx="4096993" cy="30727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840935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9EC818-7349-90F7-F446-AC145071CA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0"/>
          <a:stretch/>
        </p:blipFill>
        <p:spPr>
          <a:xfrm>
            <a:off x="2332382" y="623073"/>
            <a:ext cx="7553739" cy="569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7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4CDFFD-A0AD-C6F0-8F6D-FBE936BE93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36"/>
          <a:stretch/>
        </p:blipFill>
        <p:spPr>
          <a:xfrm>
            <a:off x="2133600" y="626555"/>
            <a:ext cx="7938052" cy="576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20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7B42B2-5F7A-EA1F-4263-46844811F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21" y="753510"/>
            <a:ext cx="8269357" cy="551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8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455AB9-87A9-7AAE-A74B-53C44990C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41" y="721643"/>
            <a:ext cx="8165918" cy="576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48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D2317E-282C-E207-E436-6570A8829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5" y="661988"/>
            <a:ext cx="41719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17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8BE637-E1AD-D87A-8245-EEA73E99C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530" y="703953"/>
            <a:ext cx="8010939" cy="600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9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962E0F-27F1-9EA5-7FCE-A8FFABBD7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910" y="734460"/>
            <a:ext cx="7926180" cy="594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47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A75CE5-9EB4-5BB8-9A5F-E3217CFDB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557" y="717206"/>
            <a:ext cx="7692886" cy="576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17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29AEC4-726E-A3F5-0580-CEE46C95E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724659"/>
            <a:ext cx="7673009" cy="575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48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7F4382-F77F-73BD-F9E8-6A3C20F91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491" y="832303"/>
            <a:ext cx="8031018" cy="535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4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04E6E5-93FC-BA6F-C951-70BDF4D1A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00" y="801756"/>
            <a:ext cx="7911399" cy="525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94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67C6-E0EF-69B3-BC3A-854D0DB91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10601F-F141-EA83-E3DB-50BB9FF0BA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C7DE7F-7154-C7B9-A5D9-0B0FEAB2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565EDC-8D16-B4F0-0D88-C9C34AC74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4" y="823912"/>
            <a:ext cx="8058151" cy="537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43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гирина</dc:creator>
  <cp:lastModifiedBy>нина гирина</cp:lastModifiedBy>
  <cp:revision>1</cp:revision>
  <dcterms:created xsi:type="dcterms:W3CDTF">2023-02-05T13:59:51Z</dcterms:created>
  <dcterms:modified xsi:type="dcterms:W3CDTF">2023-02-05T14:00:46Z</dcterms:modified>
</cp:coreProperties>
</file>