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5" r:id="rId8"/>
    <p:sldId id="263" r:id="rId9"/>
    <p:sldId id="266" r:id="rId10"/>
    <p:sldId id="262" r:id="rId11"/>
    <p:sldId id="26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10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092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496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96804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047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9329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263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865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61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500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674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222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714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443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604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199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343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80137-A507-4824-9A9F-FA4EBF53307F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09C9868-1A49-425C-9A7F-2B3DE094D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506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6AA90C-AB68-4E8D-AA59-2B7232F20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510" y="4602450"/>
            <a:ext cx="8342825" cy="1646302"/>
          </a:xfrm>
        </p:spPr>
        <p:txBody>
          <a:bodyPr/>
          <a:lstStyle/>
          <a:p>
            <a:pPr algn="l"/>
            <a:r>
              <a:rPr lang="ru-RU" sz="4500" b="1" dirty="0"/>
              <a:t>ВЫРАЗИТЕЛЬНЫЕ ВОЗМОЖНОСТИ БУ­МАГИ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686D426-5240-43AC-868A-E5B0F71C3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922" y="412149"/>
            <a:ext cx="5587068" cy="419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149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A230D0-4D20-419B-A6DB-6727C56CA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588" y="209443"/>
            <a:ext cx="9763595" cy="643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55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3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6AA90C-AB68-4E8D-AA59-2B7232F20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6954" y="4681972"/>
            <a:ext cx="9404059" cy="1014154"/>
          </a:xfrm>
        </p:spPr>
        <p:txBody>
          <a:bodyPr/>
          <a:lstStyle/>
          <a:p>
            <a:pPr algn="l"/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Архитектура - это не только наука о проектировании и строительстве зданий и сооружений, но еще и искусство создавать общую гармоничную среду для жизнедеятельности человека.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6D6F6B2A-9733-49EF-90E9-2C94553FC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66" y="700479"/>
            <a:ext cx="5700506" cy="380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CB4DD2D4-5AF1-495B-9C4F-774354D60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889" y="700480"/>
            <a:ext cx="5703145" cy="380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795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6AA90C-AB68-4E8D-AA59-2B7232F20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3592" y="4916864"/>
            <a:ext cx="8342825" cy="670073"/>
          </a:xfrm>
        </p:spPr>
        <p:txBody>
          <a:bodyPr/>
          <a:lstStyle/>
          <a:p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Архитектор — это специалист по проектированию и строительству зданий.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3FBFA70-410E-4AFD-B0A7-8A7F0A830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342" y="361291"/>
            <a:ext cx="6697326" cy="455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185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6AA90C-AB68-4E8D-AA59-2B7232F20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7956" y="1356920"/>
            <a:ext cx="8246378" cy="2072080"/>
          </a:xfrm>
        </p:spPr>
        <p:txBody>
          <a:bodyPr/>
          <a:lstStyle/>
          <a:p>
            <a:pPr algn="l"/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Архитектурное проектирование зданий и сооружений</a:t>
            </a:r>
            <a:b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Градостроительная деятельность</a:t>
            </a:r>
            <a:b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Урбанистика</a:t>
            </a:r>
            <a:b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Ландшафтная архитектура</a:t>
            </a:r>
            <a:b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Дизайн интерьера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DEFFF42-AC3C-4B3A-BFBD-C8841CAA7B31}"/>
              </a:ext>
            </a:extLst>
          </p:cNvPr>
          <p:cNvSpPr txBox="1">
            <a:spLocks/>
          </p:cNvSpPr>
          <p:nvPr/>
        </p:nvSpPr>
        <p:spPr>
          <a:xfrm>
            <a:off x="2457974" y="562061"/>
            <a:ext cx="6736360" cy="5285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dirty="0">
                <a:solidFill>
                  <a:schemeClr val="accent2">
                    <a:lumMod val="75000"/>
                  </a:schemeClr>
                </a:solidFill>
              </a:rPr>
              <a:t>НАПРАВЛЕНИЯ ДЕЯТЕЛЬНОСТИ АРХИТЕКТОРОВ</a:t>
            </a:r>
          </a:p>
        </p:txBody>
      </p:sp>
      <p:pic>
        <p:nvPicPr>
          <p:cNvPr id="3076" name="Picture 4" descr="Как создать проект ландшафтного дизайна своего дачного участка">
            <a:extLst>
              <a:ext uri="{FF2B5EF4-FFF2-40B4-BE49-F238E27FC236}">
                <a16:creationId xmlns:a16="http://schemas.microsoft.com/office/drawing/2014/main" id="{878D6C54-BF33-4ABE-8D5A-AB68B908B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157" y="3825380"/>
            <a:ext cx="3736240" cy="270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244FB678-B1DD-4597-8904-E98336052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649" y="3825380"/>
            <a:ext cx="4887215" cy="270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882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6AA90C-AB68-4E8D-AA59-2B7232F20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970" y="4647502"/>
            <a:ext cx="8724201" cy="1820410"/>
          </a:xfrm>
        </p:spPr>
        <p:txBody>
          <a:bodyPr/>
          <a:lstStyle/>
          <a:p>
            <a:pPr algn="l"/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Урбанистика — это сфера деятельности, сфокусированная на городском развитии и планировании. Урбанистика изучает, каким должен быть город, чтобы он соответствовал потребностям жителей.</a:t>
            </a:r>
            <a:b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800" dirty="0">
                <a:solidFill>
                  <a:srgbClr val="00B0F0"/>
                </a:solidFill>
              </a:rPr>
              <a:t>Основная цель урбанистики — создать комфортный город, где людям было бы обеспечено хорошее качество жизни.</a:t>
            </a:r>
          </a:p>
        </p:txBody>
      </p:sp>
      <p:pic>
        <p:nvPicPr>
          <p:cNvPr id="4098" name="Picture 2" descr="Кто такой урбанист, чем он занимается и как им стать">
            <a:extLst>
              <a:ext uri="{FF2B5EF4-FFF2-40B4-BE49-F238E27FC236}">
                <a16:creationId xmlns:a16="http://schemas.microsoft.com/office/drawing/2014/main" id="{17DF1A7E-8C87-449E-834D-707BF8B57B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99" y="587228"/>
            <a:ext cx="4977468" cy="373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Билет в будущее">
            <a:extLst>
              <a:ext uri="{FF2B5EF4-FFF2-40B4-BE49-F238E27FC236}">
                <a16:creationId xmlns:a16="http://schemas.microsoft.com/office/drawing/2014/main" id="{E7CC7DBF-8B0E-4F95-A36C-48759631E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87229"/>
            <a:ext cx="5596854" cy="373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333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45F48AE-B797-4CE8-88E5-C1DA8F7243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7660" y="3680670"/>
            <a:ext cx="9093666" cy="2072080"/>
          </a:xfrm>
        </p:spPr>
        <p:txBody>
          <a:bodyPr/>
          <a:lstStyle/>
          <a:p>
            <a:pPr algn="l"/>
            <a:r>
              <a:rPr lang="ru-RU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Архитектурный макет - объёмно-пространственное изображение проектируемого или существующего сооружения, архитектурного ансамбля, города.</a:t>
            </a:r>
          </a:p>
        </p:txBody>
      </p:sp>
      <p:pic>
        <p:nvPicPr>
          <p:cNvPr id="5122" name="Picture 2" descr="Макет загородных апартаментов">
            <a:extLst>
              <a:ext uri="{FF2B5EF4-FFF2-40B4-BE49-F238E27FC236}">
                <a16:creationId xmlns:a16="http://schemas.microsoft.com/office/drawing/2014/main" id="{CEAFCC8B-F471-42D9-ABFE-C62AC6F98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60" y="604007"/>
            <a:ext cx="5358340" cy="348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Градостроительный макет">
            <a:extLst>
              <a:ext uri="{FF2B5EF4-FFF2-40B4-BE49-F238E27FC236}">
                <a16:creationId xmlns:a16="http://schemas.microsoft.com/office/drawing/2014/main" id="{B5614125-19E4-498F-A8F5-305730F86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633" y="598848"/>
            <a:ext cx="5236175" cy="3490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169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A955DEB-4BE9-470F-9230-36EF242F90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409" y="331673"/>
            <a:ext cx="7785376" cy="584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439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B3F3D72B-7169-4303-8112-DB4844DAA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12" y="562062"/>
            <a:ext cx="5224374" cy="391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885FFF15-CF0C-40B6-A0AC-565C56656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129" y="562062"/>
            <a:ext cx="5947794" cy="3936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750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CDA2F344-FC84-4630-B6E4-BD63736FD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50" y="335558"/>
            <a:ext cx="5346583" cy="300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CF10CCA0-3B38-4B7C-9BF3-3B51101AB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184" y="2126608"/>
            <a:ext cx="5816366" cy="43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61944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83</TotalTime>
  <Words>126</Words>
  <Application>Microsoft Office PowerPoint</Application>
  <PresentationFormat>Широкоэкранный</PresentationFormat>
  <Paragraphs>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Аспект</vt:lpstr>
      <vt:lpstr>ВЫРАЗИТЕЛЬНЫЕ ВОЗМОЖНОСТИ БУ­МАГИ</vt:lpstr>
      <vt:lpstr>Архитектура - это не только наука о проектировании и строительстве зданий и сооружений, но еще и искусство создавать общую гармоничную среду для жизнедеятельности человека.</vt:lpstr>
      <vt:lpstr>Архитектор — это специалист по проектированию и строительству зданий.</vt:lpstr>
      <vt:lpstr>- Архитектурное проектирование зданий и сооружений - Градостроительная деятельность - Урбанистика - Ландшафтная архитектура - Дизайн интерьера</vt:lpstr>
      <vt:lpstr>Урбанистика — это сфера деятельности, сфокусированная на городском развитии и планировании. Урбанистика изучает, каким должен быть город, чтобы он соответствовал потребностям жителей.  Основная цель урбанистики — создать комфортный город, где людям было бы обеспечено хорошее качество жизни.</vt:lpstr>
      <vt:lpstr>Архитектурный макет - объёмно-пространственное изображение проектируемого или существующего сооружения, архитектурного ансамбля, города.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Станислав Домбровский</dc:creator>
  <cp:lastModifiedBy>Станислав Домбровский</cp:lastModifiedBy>
  <cp:revision>11</cp:revision>
  <dcterms:created xsi:type="dcterms:W3CDTF">2022-10-16T18:20:02Z</dcterms:created>
  <dcterms:modified xsi:type="dcterms:W3CDTF">2022-10-16T19:43:05Z</dcterms:modified>
</cp:coreProperties>
</file>