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6B5C71-15BB-4077-BD74-46DBAC66B0DE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576B83-61F7-4A21-8C6E-270590E3339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576B83-61F7-4A21-8C6E-270590E3339A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A24BD45-8DD4-4EEF-9B08-7EFA67D43E9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517193C-3AC4-4D46-98E1-1A670A9807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428604"/>
            <a:ext cx="7772400" cy="3220402"/>
          </a:xfrm>
        </p:spPr>
        <p:txBody>
          <a:bodyPr>
            <a:normAutofit/>
          </a:bodyPr>
          <a:lstStyle/>
          <a:p>
            <a:r>
              <a:rPr lang="ru-RU" dirty="0" smtClean="0"/>
              <a:t>МДОАУ № 101</a:t>
            </a:r>
            <a:br>
              <a:rPr lang="ru-RU" dirty="0" smtClean="0"/>
            </a:br>
            <a:r>
              <a:rPr lang="ru-RU" dirty="0" smtClean="0"/>
              <a:t>Рассказывание сказки </a:t>
            </a:r>
            <a:br>
              <a:rPr lang="ru-RU" dirty="0" smtClean="0"/>
            </a:br>
            <a:r>
              <a:rPr lang="ru-RU" dirty="0" smtClean="0"/>
              <a:t>Кошкин дом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Группа для детей 4 – 5 лет</a:t>
            </a:r>
          </a:p>
          <a:p>
            <a:r>
              <a:rPr lang="ru-RU" dirty="0" smtClean="0"/>
              <a:t>Подготовила:</a:t>
            </a:r>
          </a:p>
          <a:p>
            <a:r>
              <a:rPr lang="ru-RU" dirty="0" err="1" smtClean="0"/>
              <a:t>Мерзликина</a:t>
            </a:r>
            <a:r>
              <a:rPr lang="ru-RU" dirty="0" smtClean="0"/>
              <a:t> Н.В.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Они построили новый дом .</a:t>
            </a:r>
            <a:endParaRPr lang="ru-RU" sz="2400" dirty="0"/>
          </a:p>
        </p:txBody>
      </p:sp>
      <p:pic>
        <p:nvPicPr>
          <p:cNvPr id="8194" name="Picture 2" descr="C:\Users\WIN\Desktop\девят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37447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Стали жить поживать 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dirty="0" smtClean="0"/>
              <a:t>и добра наживать!</a:t>
            </a:r>
            <a:br>
              <a:rPr lang="ru-RU" sz="2400" dirty="0" smtClean="0"/>
            </a:br>
            <a:r>
              <a:rPr lang="ru-RU" sz="2400" dirty="0" smtClean="0"/>
              <a:t> А огонь без присмотра они больше </a:t>
            </a:r>
            <a:br>
              <a:rPr lang="ru-RU" sz="2400" dirty="0" smtClean="0"/>
            </a:br>
            <a:r>
              <a:rPr lang="ru-RU" sz="2400" dirty="0" smtClean="0"/>
              <a:t>не оставляли!</a:t>
            </a:r>
            <a:endParaRPr lang="ru-RU" sz="2400" dirty="0"/>
          </a:p>
        </p:txBody>
      </p:sp>
      <p:pic>
        <p:nvPicPr>
          <p:cNvPr id="9218" name="Picture 2" descr="C:\Users\WIN\Desktop\общи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28736"/>
            <a:ext cx="8183880" cy="221457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Тут и сказки конец, </a:t>
            </a:r>
            <a:br>
              <a:rPr lang="ru-RU" sz="4800" dirty="0" smtClean="0"/>
            </a:br>
            <a:r>
              <a:rPr lang="ru-RU" sz="4800" dirty="0" smtClean="0"/>
              <a:t>а </a:t>
            </a:r>
            <a:r>
              <a:rPr lang="ru-RU" sz="4800" smtClean="0"/>
              <a:t>кто слушал- </a:t>
            </a:r>
            <a:r>
              <a:rPr lang="ru-RU" sz="4800" dirty="0" smtClean="0"/>
              <a:t>молодец!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73153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Жила – была кошка в богатом доме.</a:t>
            </a:r>
            <a:endParaRPr lang="ru-RU" sz="2800" dirty="0"/>
          </a:p>
        </p:txBody>
      </p:sp>
      <p:pic>
        <p:nvPicPr>
          <p:cNvPr id="1026" name="Picture 2" descr="C:\Users\WIN\Desktop\втор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Пригласила кошка к себе гостей.</a:t>
            </a:r>
            <a:br>
              <a:rPr lang="ru-RU" sz="2400" dirty="0" smtClean="0"/>
            </a:br>
            <a:r>
              <a:rPr lang="ru-RU" sz="2400" dirty="0" smtClean="0"/>
              <a:t>Гости повеселились и стали </a:t>
            </a:r>
            <a:r>
              <a:rPr lang="ru-RU" sz="2400" dirty="0" err="1" smtClean="0"/>
              <a:t>разходиться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> по домам.</a:t>
            </a:r>
            <a:endParaRPr lang="ru-RU" sz="2400" dirty="0"/>
          </a:p>
        </p:txBody>
      </p:sp>
      <p:pic>
        <p:nvPicPr>
          <p:cNvPr id="2050" name="Picture 2" descr="C:\Users\WIN\Desktop\треть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Пришли к кошке племянники – котята </a:t>
            </a:r>
            <a:br>
              <a:rPr lang="ru-RU" sz="2400" dirty="0" smtClean="0"/>
            </a:br>
            <a:r>
              <a:rPr lang="ru-RU" sz="2400" dirty="0" smtClean="0"/>
              <a:t>и попросились на ночлег.</a:t>
            </a:r>
            <a:endParaRPr lang="ru-RU" sz="2400" dirty="0"/>
          </a:p>
        </p:txBody>
      </p:sp>
      <p:pic>
        <p:nvPicPr>
          <p:cNvPr id="3074" name="Picture 2" descr="C:\Users\WIN\Desktop\четверт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Кошка велела своему привратнику – </a:t>
            </a:r>
            <a:br>
              <a:rPr lang="ru-RU" sz="2400" dirty="0" smtClean="0"/>
            </a:br>
            <a:r>
              <a:rPr lang="ru-RU" sz="2400" dirty="0" smtClean="0"/>
              <a:t>коту Василию их прогнать.</a:t>
            </a:r>
            <a:endParaRPr lang="ru-RU" sz="2400" dirty="0"/>
          </a:p>
        </p:txBody>
      </p:sp>
      <p:pic>
        <p:nvPicPr>
          <p:cNvPr id="4098" name="Picture 2" descr="C:\Users\WIN\Desktop\пят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1495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Кошка ушла провожать гостей,</a:t>
            </a:r>
            <a:br>
              <a:rPr lang="ru-RU" sz="2400" dirty="0" smtClean="0"/>
            </a:br>
            <a:r>
              <a:rPr lang="ru-RU" sz="2400" dirty="0" smtClean="0"/>
              <a:t> а огонь из камина выпрыгнул на пол, </a:t>
            </a:r>
            <a:br>
              <a:rPr lang="ru-RU" sz="2400" dirty="0" smtClean="0"/>
            </a:br>
            <a:r>
              <a:rPr lang="ru-RU" sz="2400" dirty="0" smtClean="0"/>
              <a:t>затем пополз по шторам </a:t>
            </a:r>
            <a:br>
              <a:rPr lang="ru-RU" sz="2400" dirty="0" smtClean="0"/>
            </a:br>
            <a:r>
              <a:rPr lang="ru-RU" sz="2400" dirty="0" smtClean="0"/>
              <a:t>и </a:t>
            </a:r>
            <a:r>
              <a:rPr lang="ru-RU" sz="2400" dirty="0" err="1" smtClean="0"/>
              <a:t>кошкин</a:t>
            </a:r>
            <a:r>
              <a:rPr lang="ru-RU" sz="2400" dirty="0" smtClean="0"/>
              <a:t> дом загорелся.</a:t>
            </a:r>
            <a:endParaRPr lang="ru-RU" sz="2400" dirty="0"/>
          </a:p>
        </p:txBody>
      </p:sp>
      <p:pic>
        <p:nvPicPr>
          <p:cNvPr id="5122" name="Picture 2" descr="C:\Users\WIN\Desktop\шест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Кошка увидела пожар, запричитала, заплакала, но ничего не смогла спасти из огня.</a:t>
            </a:r>
            <a:endParaRPr lang="ru-RU" sz="2400" dirty="0"/>
          </a:p>
        </p:txBody>
      </p:sp>
      <p:pic>
        <p:nvPicPr>
          <p:cNvPr id="7170" name="Picture 2" descr="C:\Users\WIN\Desktop\IMG-0afeaca28e173f4e8b573d2dd1987bc5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24584" y="530225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256"/>
            <a:ext cx="8183880" cy="17487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Приехали пожарные , потушили огонь, </a:t>
            </a:r>
            <a:br>
              <a:rPr lang="ru-RU" sz="2400" dirty="0" smtClean="0"/>
            </a:br>
            <a:r>
              <a:rPr lang="ru-RU" sz="2400" dirty="0" smtClean="0"/>
              <a:t>но кошка осталась без жилья и без вещей- </a:t>
            </a:r>
            <a:br>
              <a:rPr lang="ru-RU" sz="2400" dirty="0" smtClean="0"/>
            </a:br>
            <a:r>
              <a:rPr lang="ru-RU" sz="2400" dirty="0" smtClean="0"/>
              <a:t>все сгорело. Никто не захотел приютить бездомную кошку. Только бедные племянники пожалели и пустили ее к </a:t>
            </a:r>
            <a:r>
              <a:rPr lang="ru-RU" sz="2400" dirty="0" err="1" smtClean="0"/>
              <a:t>снебе</a:t>
            </a:r>
            <a:r>
              <a:rPr lang="ru-RU" sz="2400" dirty="0" smtClean="0"/>
              <a:t> жить.</a:t>
            </a:r>
            <a:endParaRPr lang="ru-RU" sz="2400" dirty="0"/>
          </a:p>
        </p:txBody>
      </p:sp>
      <p:pic>
        <p:nvPicPr>
          <p:cNvPr id="6147" name="Picture 3" descr="C:\Users\WIN\Desktop\восьма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57554" y="530225"/>
            <a:ext cx="2807899" cy="3743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Кошка со своим привратником –</a:t>
            </a:r>
            <a:br>
              <a:rPr lang="ru-RU" sz="2400" dirty="0" smtClean="0"/>
            </a:br>
            <a:r>
              <a:rPr lang="ru-RU" sz="2400" dirty="0" smtClean="0"/>
              <a:t> котом Василием поселилась у котят.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WIN\Desktop\седьмая. Дарина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571480"/>
            <a:ext cx="3140869" cy="418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55</TotalTime>
  <Words>86</Words>
  <Application>Microsoft Office PowerPoint</Application>
  <PresentationFormat>Экран (4:3)</PresentationFormat>
  <Paragraphs>16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МДОАУ № 101 Рассказывание сказки  Кошкин дом</vt:lpstr>
      <vt:lpstr>Жила – была кошка в богатом доме.</vt:lpstr>
      <vt:lpstr>Пригласила кошка к себе гостей. Гости повеселились и стали разходиться   по домам.</vt:lpstr>
      <vt:lpstr>Пришли к кошке племянники – котята  и попросились на ночлег.</vt:lpstr>
      <vt:lpstr>Кошка велела своему привратнику –  коту Василию их прогнать.</vt:lpstr>
      <vt:lpstr>Кошка ушла провожать гостей,  а огонь из камина выпрыгнул на пол,  затем пополз по шторам  и кошкин дом загорелся.</vt:lpstr>
      <vt:lpstr>Кошка увидела пожар, запричитала, заплакала, но ничего не смогла спасти из огня.</vt:lpstr>
      <vt:lpstr>Приехали пожарные , потушили огонь,  но кошка осталась без жилья и без вещей-  все сгорело. Никто не захотел приютить бездомную кошку. Только бедные племянники пожалели и пустили ее к снебе жить.</vt:lpstr>
      <vt:lpstr>Кошка со своим привратником –  котом Василием поселилась у котят. </vt:lpstr>
      <vt:lpstr>Они построили новый дом .</vt:lpstr>
      <vt:lpstr>Стали жить поживать   и добра наживать!  А огонь без присмотра они больше  не оставляли!</vt:lpstr>
      <vt:lpstr>Тут и сказки конец,  а кто слушал- 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МДОАУ № 101 Рассказывание сказки  Кошкин дом</dc:title>
  <dc:creator>WIN</dc:creator>
  <cp:lastModifiedBy>WIN</cp:lastModifiedBy>
  <cp:revision>6</cp:revision>
  <dcterms:created xsi:type="dcterms:W3CDTF">2023-02-06T16:30:42Z</dcterms:created>
  <dcterms:modified xsi:type="dcterms:W3CDTF">2023-02-06T17:25:56Z</dcterms:modified>
</cp:coreProperties>
</file>