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58" d="100"/>
          <a:sy n="158" d="100"/>
        </p:scale>
        <p:origin x="-223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13329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Выполни все задания!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2400" b="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1. напиши формулу нахождения движения.</a:t>
            </a:r>
            <a:br>
              <a:rPr lang="ru-RU" sz="2400" b="0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запиши  только ответ: поезд ехал 5 часов со скорость 110 км/ч. Какое расстояние он проехал?</a:t>
            </a:r>
            <a:br>
              <a:rPr lang="ru-RU" sz="2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0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запиши формулу нахождения времени.</a:t>
            </a:r>
            <a:br>
              <a:rPr lang="ru-RU" sz="2400" b="0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4. Запиши только ответ: Максим шел 35 м со скорость 5 м/мин. Сколько минут он шел?</a:t>
            </a:r>
            <a:br>
              <a:rPr lang="ru-RU" sz="2400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u="sng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5. Запиши формулу нахождения скорости.</a:t>
            </a:r>
            <a:r>
              <a:rPr lang="ru-RU" i="1" u="sng" dirty="0" smtClean="0">
                <a:solidFill>
                  <a:schemeClr val="accent1"/>
                </a:solidFill>
              </a:rPr>
              <a:t/>
            </a:r>
            <a:br>
              <a:rPr lang="ru-RU" i="1" u="sng" dirty="0" smtClean="0">
                <a:solidFill>
                  <a:schemeClr val="accent1"/>
                </a:solidFill>
              </a:rPr>
            </a:br>
            <a:endParaRPr lang="ru-RU" i="1" u="sng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92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133296"/>
          </a:xfrm>
        </p:spPr>
        <p:txBody>
          <a:bodyPr>
            <a:normAutofit/>
          </a:bodyPr>
          <a:lstStyle/>
          <a:p>
            <a:r>
              <a:rPr lang="ru-RU" i="1" u="sng" dirty="0" smtClean="0">
                <a:solidFill>
                  <a:schemeClr val="accent1"/>
                </a:solidFill>
              </a:rPr>
              <a:t>Давай проверим что у тебя получилось!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1. </a:t>
            </a:r>
            <a:r>
              <a:rPr lang="en-US" dirty="0" smtClean="0"/>
              <a:t>S=t* V</a:t>
            </a:r>
            <a:br>
              <a:rPr lang="en-US" dirty="0" smtClean="0"/>
            </a:br>
            <a:r>
              <a:rPr lang="en-US" dirty="0" smtClean="0"/>
              <a:t>2.</a:t>
            </a:r>
            <a:r>
              <a:rPr lang="ru-RU" dirty="0" smtClean="0"/>
              <a:t>ответ: он проехал 550 км.</a:t>
            </a:r>
            <a:br>
              <a:rPr lang="ru-RU" dirty="0" smtClean="0"/>
            </a:br>
            <a:r>
              <a:rPr lang="ru-RU" dirty="0" smtClean="0"/>
              <a:t>3. </a:t>
            </a:r>
            <a:r>
              <a:rPr lang="en-US" dirty="0" smtClean="0"/>
              <a:t>t=</a:t>
            </a:r>
            <a:r>
              <a:rPr lang="en-US" dirty="0" err="1" smtClean="0"/>
              <a:t>s:v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4. </a:t>
            </a:r>
            <a:r>
              <a:rPr lang="ru-RU" dirty="0" smtClean="0"/>
              <a:t>Ответ: максим шел 7 минут.</a:t>
            </a:r>
            <a:br>
              <a:rPr lang="ru-RU" dirty="0" smtClean="0"/>
            </a:br>
            <a:r>
              <a:rPr lang="ru-RU" dirty="0" smtClean="0"/>
              <a:t>5. </a:t>
            </a:r>
            <a:r>
              <a:rPr lang="en-US" dirty="0" smtClean="0"/>
              <a:t>v=</a:t>
            </a:r>
            <a:r>
              <a:rPr lang="en-US" dirty="0" err="1" smtClean="0"/>
              <a:t>s:t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1873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0</TotalTime>
  <Words>11</Words>
  <Application>Microsoft Office PowerPoint</Application>
  <PresentationFormat>Экран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Изящная</vt:lpstr>
      <vt:lpstr>Выполни все задания! 1. напиши формулу нахождения движения. 2. запиши  только ответ: поезд ехал 5 часов со скорость 110 км/ч. Какое расстояние он проехал? 3. запиши формулу нахождения времени. 4. Запиши только ответ: Максим шел 35 м со скорость 5 м/мин. Сколько минут он шел? 5. Запиши формулу нахождения скорости. </vt:lpstr>
      <vt:lpstr>Давай проверим что у тебя получилось! 1. S=t* V 2.ответ: он проехал 550 км. 3. t=s:v 4. Ответ: максим шел 7 минут. 5. v=s:t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Выполни все задания! 1. напиши формулу нахождения движения. 2. запиши  только ответ: поезд ехал 5 часов со скорость 110 км/ч. Какое расстояние он проехал? 3. запиши формулу нахождения времени. 4. Запиши только ответ: Максим шел 35 м со скорость 5 м/мин. Сколько минут он шел? 5. Запиши формулу нахождения скорости. </dc:title>
  <dc:creator>Госпожа</dc:creator>
  <cp:lastModifiedBy>Госпожа</cp:lastModifiedBy>
  <cp:revision>1</cp:revision>
  <dcterms:created xsi:type="dcterms:W3CDTF">2023-02-06T17:15:22Z</dcterms:created>
  <dcterms:modified xsi:type="dcterms:W3CDTF">2023-02-06T17:24:45Z</dcterms:modified>
</cp:coreProperties>
</file>