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media/image1.png" ContentType="image/pn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EE200FC-06F0-4005-9103-69785F05F7A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7175F67-AEDA-4095-87F0-FB94DB404A96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C6585CF-BA05-43BD-86C7-562DF0BCB51E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8000"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8000"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8000"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8000"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8000"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8000"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D709427-369A-4E78-91BA-DE97D964B66C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C1A04663-3443-4DAD-A033-D5DBFD7A31D7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E47B2DCE-7499-43D2-831F-4ED973FB66AB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84035A57-C67B-45FE-9B0B-8113EC598DC8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6F0AC178-29E6-4CC5-A7E3-4C8ED0A3D15D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09AD3CE0-BB1E-46AC-B490-70AF437078FE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4188BBDC-0779-4CA7-8F87-3FEFF2679D09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928BC442-8D66-433E-9B3B-AFBBF5D168B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AE9CB45-7940-4466-BF49-03B7F39998B9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1C668FFF-CCB9-4B10-B3A8-98D3A8D8331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5F0EA7D8-E691-44CB-9147-FB643D31CAF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B778CE76-FD37-4B1F-B140-24A96CAB8D70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CD20C198-D372-47E1-BEE1-174D08B4367C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8000"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8000"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8000"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8000"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8000"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8000"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B8EE5314-4C13-4CC3-87BF-1108F459A8A7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5BA01E06-B12C-45DC-920B-A45386DD3B9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3B536FA3-6F44-474A-A25C-21DF0EA526AB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836FC937-64D1-42BB-AE5A-6A51E99C4C7E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7FAF3092-4B94-4391-9979-A9DFA2F0D75B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9BE256E4-989F-4042-BE77-84795186672B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D336138-6BC2-404F-99B2-93E7EB959530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F4456725-A720-4B0C-ABF1-5A387B1808B0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5A0BE646-A3CE-4CEF-8521-724A7E42941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C77AC841-D320-4448-901A-2D892A3E04A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57048C32-FCAB-47F1-A218-50AEBA73086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71FD22CA-B72F-4D58-A5EF-909EA7CDD000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6079AA95-1030-4319-8FCF-1837EDEF7F0C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8000"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8000"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8000"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8000"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8000"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8000"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F38713EC-71AA-45B6-B98F-71A66AFCA49D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C7F5262E-2E21-43A0-9B88-60BED84BE45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88D08E1D-46E8-4C0E-B44E-E6288A17E998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C0D6593A-699D-4A4F-B8A2-789F499FA548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B1D78B3-1B7F-45B3-94E0-21FD9954E41E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3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F1441A12-79D2-4B54-A836-A95C7C3B1C22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DE982B25-56AA-42C0-B66E-941D61146AB6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C589D0EF-D8EF-4572-B0CF-F8F32562C0F4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4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82A4358F-22EE-40C6-956E-466487DEA0C2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44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CA57C7A5-D1D3-45F6-9F39-0B7430AA9DE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5D65E1C4-0119-401A-9841-A5F17CD99E9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4CFCE906-9699-46A1-88FE-DA478094D43D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5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5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56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96EEEDFF-7DD1-4980-AA36-2CF6BE502052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8000"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8000"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60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8000"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61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8000"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62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8000"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63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8000"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A42F5049-600F-4519-8780-6724283ADC51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04D5593-F536-4761-B38B-A24D8AF98ABA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08F7457-B12E-42A0-B645-D32FD25346A3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04CAA8C-1E6A-47CE-B628-E2EE7A495367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118FB6B-4FB3-437A-93A1-7C88DE4A01B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774856F-54A6-479F-889E-D0E8C9CE7D3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21920" y="1371600"/>
            <a:ext cx="8229240" cy="1828440"/>
          </a:xfrm>
          <a:prstGeom prst="rect">
            <a:avLst/>
          </a:prstGeom>
          <a:noFill/>
          <a:ln w="0">
            <a:noFill/>
          </a:ln>
        </p:spPr>
        <p:txBody>
          <a:bodyPr lIns="45720" rIns="45720" tIns="0" bIns="0" anchor="b">
            <a:normAutofit/>
          </a:bodyPr>
          <a:p>
            <a:pPr indent="0" algn="ctr">
              <a:lnSpc>
                <a:spcPct val="100000"/>
              </a:lnSpc>
              <a:buNone/>
            </a:pPr>
            <a:r>
              <a:rPr b="1" lang="ru-RU" sz="4800" spc="-1" strike="noStrike" cap="all">
                <a:solidFill>
                  <a:srgbClr val="000000"/>
                </a:solidFill>
                <a:latin typeface="Lucida Sans"/>
              </a:rPr>
              <a:t>Образец заголовка</a:t>
            </a:r>
            <a:endParaRPr b="0" lang="ru-RU" sz="4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 idx="1"/>
          </p:nvPr>
        </p:nvSpPr>
        <p:spPr>
          <a:xfrm>
            <a:off x="457200" y="641664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lstStyle>
            <a:lvl1pPr indent="0">
              <a:lnSpc>
                <a:spcPct val="100000"/>
              </a:lnSpc>
              <a:buNone/>
              <a:defRPr b="0" lang="ru-RU" sz="1200" spc="-1" strike="noStrike">
                <a:solidFill>
                  <a:srgbClr val="bcbcbc"/>
                </a:solidFill>
                <a:latin typeface="Book Antiqua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ru-RU" sz="1200" spc="-1" strike="noStrike">
                <a:solidFill>
                  <a:srgbClr val="bcbcbc"/>
                </a:solidFill>
                <a:latin typeface="Book Antiqua"/>
              </a:rPr>
              <a:t>&lt;дата/время&gt;</a:t>
            </a:r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3124080" y="641664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lstStyle>
            <a:lvl1pPr indent="0" algn="ctr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 w="0">
            <a:noFill/>
          </a:ln>
        </p:spPr>
        <p:txBody>
          <a:bodyPr lIns="0" rIns="0" tIns="45000" bIns="45000"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ru-RU" sz="1200" spc="-1" strike="noStrike">
                <a:solidFill>
                  <a:srgbClr val="bcbcbc"/>
                </a:solidFill>
                <a:latin typeface="Book Antiqua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0F13F691-66D9-428D-AD8F-F50CD3853F36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800" spc="-1" strike="noStrike">
                <a:solidFill>
                  <a:srgbClr val="ffffff"/>
                </a:solidFill>
                <a:latin typeface="Book Antiqua"/>
              </a:rPr>
              <a:t>Для правки структуры щёлкните мышью</a:t>
            </a: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200" spc="-1" strike="noStrike">
                <a:solidFill>
                  <a:srgbClr val="ffffff"/>
                </a:solidFill>
                <a:latin typeface="Book Antiqua"/>
              </a:rPr>
              <a:t>Второй уровень структуры</a:t>
            </a:r>
            <a:endParaRPr b="0" lang="ru-RU" sz="2200" spc="-1" strike="noStrike">
              <a:solidFill>
                <a:srgbClr val="ffffff"/>
              </a:solidFill>
              <a:latin typeface="Book Antiqua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ffffff"/>
                </a:solidFill>
                <a:latin typeface="Book Antiqua"/>
              </a:rPr>
              <a:t>Третий уровень структуры</a:t>
            </a:r>
            <a:endParaRPr b="0" lang="ru-RU" sz="2000" spc="-1" strike="noStrike">
              <a:solidFill>
                <a:srgbClr val="ffffff"/>
              </a:solidFill>
              <a:latin typeface="Book Antiqua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ffffff"/>
                </a:solidFill>
                <a:latin typeface="Book Antiqua"/>
              </a:rPr>
              <a:t>Четвёртый уровень структуры</a:t>
            </a:r>
            <a:endParaRPr b="0" lang="ru-RU" sz="2000" spc="-1" strike="noStrike">
              <a:solidFill>
                <a:srgbClr val="ffffff"/>
              </a:solidFill>
              <a:latin typeface="Book Antiqua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ffffff"/>
                </a:solidFill>
                <a:latin typeface="Book Antiqua"/>
              </a:rPr>
              <a:t>Пятый уровень структуры</a:t>
            </a:r>
            <a:endParaRPr b="0" lang="ru-RU" sz="2000" spc="-1" strike="noStrike">
              <a:solidFill>
                <a:srgbClr val="ffffff"/>
              </a:solidFill>
              <a:latin typeface="Book Antiqua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ffffff"/>
                </a:solidFill>
                <a:latin typeface="Book Antiqua"/>
              </a:rPr>
              <a:t>Шестой уровень структуры</a:t>
            </a:r>
            <a:endParaRPr b="0" lang="ru-RU" sz="2000" spc="-1" strike="noStrike">
              <a:solidFill>
                <a:srgbClr val="ffffff"/>
              </a:solidFill>
              <a:latin typeface="Book Antiqua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ffffff"/>
                </a:solidFill>
                <a:latin typeface="Book Antiqua"/>
              </a:rPr>
              <a:t>Седьмой уровень структуры</a:t>
            </a:r>
            <a:endParaRPr b="0" lang="ru-RU" sz="20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ru-RU" sz="4100" spc="-1" strike="noStrike">
                <a:solidFill>
                  <a:srgbClr val="000000"/>
                </a:solidFill>
                <a:latin typeface="Lucida Sans"/>
              </a:rPr>
              <a:t>Образец заголовка</a:t>
            </a:r>
            <a:endParaRPr b="0" lang="ru-RU" sz="41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708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548640" indent="-411480">
              <a:lnSpc>
                <a:spcPct val="100000"/>
              </a:lnSpc>
              <a:spcBef>
                <a:spcPts val="561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800" spc="-1" strike="noStrike">
                <a:solidFill>
                  <a:srgbClr val="ffffff"/>
                </a:solidFill>
                <a:latin typeface="Book Antiqua"/>
              </a:rPr>
              <a:t>Образец текста</a:t>
            </a: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  <a:p>
            <a:pPr lvl="1" marL="868680" indent="-283320">
              <a:lnSpc>
                <a:spcPct val="100000"/>
              </a:lnSpc>
              <a:spcBef>
                <a:spcPts val="479"/>
              </a:spcBef>
              <a:buClr>
                <a:srgbClr val="ffffff"/>
              </a:buClr>
              <a:buSzPct val="80000"/>
              <a:buFont typeface="Wingdings 2" charset="2"/>
              <a:buChar char=""/>
            </a:pPr>
            <a:r>
              <a:rPr b="0" lang="ru-RU" sz="2400" spc="-1" strike="noStrike">
                <a:solidFill>
                  <a:srgbClr val="ffffff"/>
                </a:solidFill>
                <a:latin typeface="Book Antiqua"/>
              </a:rPr>
              <a:t>Второй уровень</a:t>
            </a:r>
            <a:endParaRPr b="0" lang="ru-RU" sz="2400" spc="-1" strike="noStrike">
              <a:solidFill>
                <a:srgbClr val="ffffff"/>
              </a:solidFill>
              <a:latin typeface="Book Antiqua"/>
            </a:endParaRPr>
          </a:p>
          <a:p>
            <a:pPr lvl="2" marL="1134000" indent="-228600">
              <a:lnSpc>
                <a:spcPct val="100000"/>
              </a:lnSpc>
              <a:spcBef>
                <a:spcPts val="439"/>
              </a:spcBef>
              <a:buClr>
                <a:srgbClr val="ffffff"/>
              </a:buClr>
              <a:buSzPct val="95000"/>
              <a:buFont typeface="Wingdings" charset="2"/>
              <a:buChar char=""/>
            </a:pPr>
            <a:r>
              <a:rPr b="0" lang="ru-RU" sz="2200" spc="-1" strike="noStrike">
                <a:solidFill>
                  <a:srgbClr val="ffffff"/>
                </a:solidFill>
                <a:latin typeface="Book Antiqua"/>
              </a:rPr>
              <a:t>Третий уровень</a:t>
            </a:r>
            <a:endParaRPr b="0" lang="ru-RU" sz="2200" spc="-1" strike="noStrike">
              <a:solidFill>
                <a:srgbClr val="ffffff"/>
              </a:solidFill>
              <a:latin typeface="Book Antiqua"/>
            </a:endParaRPr>
          </a:p>
          <a:p>
            <a:pPr lvl="3" marL="1353240" indent="-182880">
              <a:lnSpc>
                <a:spcPct val="100000"/>
              </a:lnSpc>
              <a:spcBef>
                <a:spcPts val="400"/>
              </a:spcBef>
              <a:buClr>
                <a:srgbClr val="ffffff"/>
              </a:buClr>
              <a:buFont typeface="Wingdings 3" charset="2"/>
              <a:buChar char=""/>
            </a:pPr>
            <a:r>
              <a:rPr b="0" lang="ru-RU" sz="2000" spc="-1" strike="noStrike">
                <a:solidFill>
                  <a:srgbClr val="ffffff"/>
                </a:solidFill>
                <a:latin typeface="Book Antiqua"/>
              </a:rPr>
              <a:t>Четвертый уровень</a:t>
            </a:r>
            <a:endParaRPr b="0" lang="ru-RU" sz="2000" spc="-1" strike="noStrike">
              <a:solidFill>
                <a:srgbClr val="ffffff"/>
              </a:solidFill>
              <a:latin typeface="Book Antiqua"/>
            </a:endParaRPr>
          </a:p>
          <a:p>
            <a:pPr lvl="4" marL="1545480" indent="-182880">
              <a:lnSpc>
                <a:spcPct val="100000"/>
              </a:lnSpc>
              <a:spcBef>
                <a:spcPts val="400"/>
              </a:spcBef>
              <a:buClr>
                <a:srgbClr val="ffffff"/>
              </a:buClr>
              <a:buFont typeface="Wingdings 2" charset="2"/>
              <a:buChar char=""/>
            </a:pPr>
            <a:r>
              <a:rPr b="0" lang="ru-RU" sz="2000" spc="-1" strike="noStrike">
                <a:solidFill>
                  <a:srgbClr val="ffffff"/>
                </a:solidFill>
                <a:latin typeface="Book Antiqua"/>
              </a:rPr>
              <a:t>Пятый уровень</a:t>
            </a:r>
            <a:endParaRPr b="0" lang="ru-RU" sz="20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 idx="4"/>
          </p:nvPr>
        </p:nvSpPr>
        <p:spPr>
          <a:xfrm>
            <a:off x="457200" y="641664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lstStyle>
            <a:lvl1pPr indent="0">
              <a:lnSpc>
                <a:spcPct val="100000"/>
              </a:lnSpc>
              <a:buNone/>
              <a:defRPr b="0" lang="ru-RU" sz="1200" spc="-1" strike="noStrike">
                <a:solidFill>
                  <a:srgbClr val="bcbcbc"/>
                </a:solidFill>
                <a:latin typeface="Book Antiqua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ru-RU" sz="1200" spc="-1" strike="noStrike">
                <a:solidFill>
                  <a:srgbClr val="bcbcbc"/>
                </a:solidFill>
                <a:latin typeface="Book Antiqua"/>
              </a:rPr>
              <a:t>&lt;дата/время&gt;</a:t>
            </a:r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 idx="5"/>
          </p:nvPr>
        </p:nvSpPr>
        <p:spPr>
          <a:xfrm>
            <a:off x="3124080" y="641664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lstStyle>
            <a:lvl1pPr indent="0" algn="ctr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 idx="6"/>
          </p:nvPr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 w="0">
            <a:noFill/>
          </a:ln>
        </p:spPr>
        <p:txBody>
          <a:bodyPr lIns="0" rIns="0" tIns="45000" bIns="45000"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ru-RU" sz="1200" spc="-1" strike="noStrike">
                <a:solidFill>
                  <a:srgbClr val="bcbcbc"/>
                </a:solidFill>
                <a:latin typeface="Book Antiqua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5B2FEE7F-C7A7-41BF-B615-8145E8ACDF8B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dt" idx="7"/>
          </p:nvPr>
        </p:nvSpPr>
        <p:spPr>
          <a:xfrm>
            <a:off x="457200" y="641664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lstStyle>
            <a:lvl1pPr indent="0">
              <a:lnSpc>
                <a:spcPct val="100000"/>
              </a:lnSpc>
              <a:buNone/>
              <a:defRPr b="0" lang="ru-RU" sz="1200" spc="-1" strike="noStrike">
                <a:solidFill>
                  <a:srgbClr val="bcbcbc"/>
                </a:solidFill>
                <a:latin typeface="Book Antiqua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ru-RU" sz="1200" spc="-1" strike="noStrike">
                <a:solidFill>
                  <a:srgbClr val="bcbcbc"/>
                </a:solidFill>
                <a:latin typeface="Book Antiqua"/>
              </a:rPr>
              <a:t>&lt;дата/время&gt;</a:t>
            </a:r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ftr" idx="8"/>
          </p:nvPr>
        </p:nvSpPr>
        <p:spPr>
          <a:xfrm>
            <a:off x="3124080" y="641664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lstStyle>
            <a:lvl1pPr indent="0" algn="ctr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sldNum" idx="9"/>
          </p:nvPr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 w="0">
            <a:noFill/>
          </a:ln>
        </p:spPr>
        <p:txBody>
          <a:bodyPr lIns="0" rIns="0" tIns="45000" bIns="45000"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ru-RU" sz="1200" spc="-1" strike="noStrike">
                <a:solidFill>
                  <a:srgbClr val="bcbcbc"/>
                </a:solidFill>
                <a:latin typeface="Book Antiqua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B8034A66-0102-4F9F-8D89-EE611E3C0AEE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pc="-1" strike="noStrike">
                <a:solidFill>
                  <a:srgbClr val="ffffff"/>
                </a:solidFill>
                <a:latin typeface="Book Antiqua"/>
              </a:rPr>
              <a:t>Для правки текста заглавия щёлкните мышью</a:t>
            </a:r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800" spc="-1" strike="noStrike">
                <a:solidFill>
                  <a:srgbClr val="ffffff"/>
                </a:solidFill>
                <a:latin typeface="Book Antiqua"/>
              </a:rPr>
              <a:t>Для правки структуры щёлкните мышью</a:t>
            </a: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200" spc="-1" strike="noStrike">
                <a:solidFill>
                  <a:srgbClr val="ffffff"/>
                </a:solidFill>
                <a:latin typeface="Book Antiqua"/>
              </a:rPr>
              <a:t>Второй уровень структуры</a:t>
            </a:r>
            <a:endParaRPr b="0" lang="ru-RU" sz="2200" spc="-1" strike="noStrike">
              <a:solidFill>
                <a:srgbClr val="ffffff"/>
              </a:solidFill>
              <a:latin typeface="Book Antiqua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ffffff"/>
                </a:solidFill>
                <a:latin typeface="Book Antiqua"/>
              </a:rPr>
              <a:t>Третий уровень структуры</a:t>
            </a:r>
            <a:endParaRPr b="0" lang="ru-RU" sz="2000" spc="-1" strike="noStrike">
              <a:solidFill>
                <a:srgbClr val="ffffff"/>
              </a:solidFill>
              <a:latin typeface="Book Antiqua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ffffff"/>
                </a:solidFill>
                <a:latin typeface="Book Antiqua"/>
              </a:rPr>
              <a:t>Четвёртый уровень структуры</a:t>
            </a:r>
            <a:endParaRPr b="0" lang="ru-RU" sz="2000" spc="-1" strike="noStrike">
              <a:solidFill>
                <a:srgbClr val="ffffff"/>
              </a:solidFill>
              <a:latin typeface="Book Antiqua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ffffff"/>
                </a:solidFill>
                <a:latin typeface="Book Antiqua"/>
              </a:rPr>
              <a:t>Пятый уровень структуры</a:t>
            </a:r>
            <a:endParaRPr b="0" lang="ru-RU" sz="2000" spc="-1" strike="noStrike">
              <a:solidFill>
                <a:srgbClr val="ffffff"/>
              </a:solidFill>
              <a:latin typeface="Book Antiqua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ffffff"/>
                </a:solidFill>
                <a:latin typeface="Book Antiqua"/>
              </a:rPr>
              <a:t>Шестой уровень структуры</a:t>
            </a:r>
            <a:endParaRPr b="0" lang="ru-RU" sz="2000" spc="-1" strike="noStrike">
              <a:solidFill>
                <a:srgbClr val="ffffff"/>
              </a:solidFill>
              <a:latin typeface="Book Antiqua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ffffff"/>
                </a:solidFill>
                <a:latin typeface="Book Antiqua"/>
              </a:rPr>
              <a:t>Седьмой уровень структуры</a:t>
            </a:r>
            <a:endParaRPr b="0" lang="ru-RU" sz="20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ru-RU" sz="4100" spc="-1" strike="noStrike">
                <a:solidFill>
                  <a:srgbClr val="000000"/>
                </a:solidFill>
                <a:latin typeface="Lucida Sans"/>
              </a:rPr>
              <a:t>Образец заголовка</a:t>
            </a:r>
            <a:endParaRPr b="0" lang="ru-RU" sz="41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dt" idx="10"/>
          </p:nvPr>
        </p:nvSpPr>
        <p:spPr>
          <a:xfrm>
            <a:off x="457200" y="641664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lstStyle>
            <a:lvl1pPr indent="0">
              <a:lnSpc>
                <a:spcPct val="100000"/>
              </a:lnSpc>
              <a:buNone/>
              <a:defRPr b="0" lang="ru-RU" sz="1200" spc="-1" strike="noStrike">
                <a:solidFill>
                  <a:srgbClr val="bcbcbc"/>
                </a:solidFill>
                <a:latin typeface="Book Antiqua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ru-RU" sz="1200" spc="-1" strike="noStrike">
                <a:solidFill>
                  <a:srgbClr val="bcbcbc"/>
                </a:solidFill>
                <a:latin typeface="Book Antiqua"/>
              </a:rPr>
              <a:t>&lt;дата/время&gt;</a:t>
            </a:r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 type="ftr" idx="11"/>
          </p:nvPr>
        </p:nvSpPr>
        <p:spPr>
          <a:xfrm>
            <a:off x="3124080" y="641664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lstStyle>
            <a:lvl1pPr indent="0" algn="ctr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6" name="PlaceHolder 4"/>
          <p:cNvSpPr>
            <a:spLocks noGrp="1"/>
          </p:cNvSpPr>
          <p:nvPr>
            <p:ph type="sldNum" idx="12"/>
          </p:nvPr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 w="0">
            <a:noFill/>
          </a:ln>
        </p:spPr>
        <p:txBody>
          <a:bodyPr lIns="0" rIns="0" tIns="45000" bIns="45000"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ru-RU" sz="1200" spc="-1" strike="noStrike">
                <a:solidFill>
                  <a:srgbClr val="bcbcbc"/>
                </a:solidFill>
                <a:latin typeface="Book Antiqua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4D83B319-6BD7-4F5D-91B1-8BF773BEEC94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7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800" spc="-1" strike="noStrike">
                <a:solidFill>
                  <a:srgbClr val="ffffff"/>
                </a:solidFill>
                <a:latin typeface="Book Antiqua"/>
              </a:rPr>
              <a:t>Для правки структуры щёлкните мышью</a:t>
            </a: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200" spc="-1" strike="noStrike">
                <a:solidFill>
                  <a:srgbClr val="ffffff"/>
                </a:solidFill>
                <a:latin typeface="Book Antiqua"/>
              </a:rPr>
              <a:t>Второй уровень структуры</a:t>
            </a:r>
            <a:endParaRPr b="0" lang="ru-RU" sz="2200" spc="-1" strike="noStrike">
              <a:solidFill>
                <a:srgbClr val="ffffff"/>
              </a:solidFill>
              <a:latin typeface="Book Antiqua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ffffff"/>
                </a:solidFill>
                <a:latin typeface="Book Antiqua"/>
              </a:rPr>
              <a:t>Третий уровень структуры</a:t>
            </a:r>
            <a:endParaRPr b="0" lang="ru-RU" sz="2000" spc="-1" strike="noStrike">
              <a:solidFill>
                <a:srgbClr val="ffffff"/>
              </a:solidFill>
              <a:latin typeface="Book Antiqua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ffffff"/>
                </a:solidFill>
                <a:latin typeface="Book Antiqua"/>
              </a:rPr>
              <a:t>Четвёртый уровень структуры</a:t>
            </a:r>
            <a:endParaRPr b="0" lang="ru-RU" sz="2000" spc="-1" strike="noStrike">
              <a:solidFill>
                <a:srgbClr val="ffffff"/>
              </a:solidFill>
              <a:latin typeface="Book Antiqua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ffffff"/>
                </a:solidFill>
                <a:latin typeface="Book Antiqua"/>
              </a:rPr>
              <a:t>Пятый уровень структуры</a:t>
            </a:r>
            <a:endParaRPr b="0" lang="ru-RU" sz="2000" spc="-1" strike="noStrike">
              <a:solidFill>
                <a:srgbClr val="ffffff"/>
              </a:solidFill>
              <a:latin typeface="Book Antiqua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ffffff"/>
                </a:solidFill>
                <a:latin typeface="Book Antiqua"/>
              </a:rPr>
              <a:t>Шестой уровень структуры</a:t>
            </a:r>
            <a:endParaRPr b="0" lang="ru-RU" sz="2000" spc="-1" strike="noStrike">
              <a:solidFill>
                <a:srgbClr val="ffffff"/>
              </a:solidFill>
              <a:latin typeface="Book Antiqua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ffffff"/>
                </a:solidFill>
                <a:latin typeface="Book Antiqua"/>
              </a:rPr>
              <a:t>Седьмой уровень структуры</a:t>
            </a:r>
            <a:endParaRPr b="0" lang="ru-RU" sz="20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2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title"/>
          </p:nvPr>
        </p:nvSpPr>
        <p:spPr>
          <a:xfrm>
            <a:off x="421920" y="1371600"/>
            <a:ext cx="8229240" cy="1828440"/>
          </a:xfrm>
          <a:prstGeom prst="rect">
            <a:avLst/>
          </a:prstGeom>
          <a:noFill/>
          <a:ln w="0">
            <a:noFill/>
          </a:ln>
        </p:spPr>
        <p:txBody>
          <a:bodyPr lIns="45720" rIns="45720" tIns="0" bIns="0" anchor="b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ru-RU" sz="4800" spc="-1" strike="noStrike" cap="all">
                <a:solidFill>
                  <a:srgbClr val="000000"/>
                </a:solidFill>
                <a:latin typeface="Lucida Sans"/>
              </a:rPr>
              <a:t>Дисграфия</a:t>
            </a:r>
            <a:endParaRPr b="0" lang="ru-RU" sz="4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65" name="PlaceHolder 2"/>
          <p:cNvSpPr>
            <a:spLocks noGrp="1"/>
          </p:cNvSpPr>
          <p:nvPr>
            <p:ph type="subTitle"/>
          </p:nvPr>
        </p:nvSpPr>
        <p:spPr>
          <a:xfrm>
            <a:off x="1371600" y="3429000"/>
            <a:ext cx="6400440" cy="2209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ffffff"/>
                </a:solidFill>
                <a:latin typeface="Book Antiqua"/>
              </a:rPr>
              <a:t>Мастер-класс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ffffff"/>
                </a:solidFill>
                <a:latin typeface="Book Antiqua"/>
              </a:rPr>
              <a:t>Пеструиловой Светланы Олеговны учителя-логопеда МАОУ СОШ №12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64000"/>
          </a:bodyPr>
          <a:p>
            <a:pPr indent="0" algn="ctr">
              <a:lnSpc>
                <a:spcPct val="100000"/>
              </a:lnSpc>
              <a:buNone/>
            </a:pPr>
            <a:r>
              <a:rPr b="1" lang="ru-RU" sz="4100" spc="-1" strike="noStrike">
                <a:solidFill>
                  <a:srgbClr val="000000"/>
                </a:solidFill>
                <a:latin typeface="Lucida Sans"/>
              </a:rPr>
              <a:t>Сегодня на уроке , выполнив все задания, мы сможем построить домик для кота.</a:t>
            </a:r>
            <a:endParaRPr b="0" lang="ru-RU" sz="41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67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708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 fontScale="89000"/>
          </a:bodyPr>
          <a:p>
            <a:pPr marL="527400" indent="-395640">
              <a:lnSpc>
                <a:spcPct val="100000"/>
              </a:lnSpc>
              <a:spcBef>
                <a:spcPts val="561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800" spc="-1" strike="noStrike">
                <a:solidFill>
                  <a:srgbClr val="ffffff"/>
                </a:solidFill>
                <a:latin typeface="Book Antiqua"/>
              </a:rPr>
              <a:t>1. Поздоровайтесь.</a:t>
            </a: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  <a:p>
            <a:pPr marL="527400" indent="-395640">
              <a:lnSpc>
                <a:spcPct val="100000"/>
              </a:lnSpc>
              <a:spcBef>
                <a:spcPts val="561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800" spc="-1" strike="noStrike">
                <a:solidFill>
                  <a:srgbClr val="ffffff"/>
                </a:solidFill>
                <a:latin typeface="Book Antiqua"/>
              </a:rPr>
              <a:t>2.Нарисуйте домик и его отражение в воде.</a:t>
            </a: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  <a:p>
            <a:pPr marL="527400" indent="-395640">
              <a:lnSpc>
                <a:spcPct val="100000"/>
              </a:lnSpc>
              <a:spcBef>
                <a:spcPts val="561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800" spc="-1" strike="noStrike">
                <a:solidFill>
                  <a:srgbClr val="ffffff"/>
                </a:solidFill>
                <a:latin typeface="Book Antiqua"/>
              </a:rPr>
              <a:t>3. Котик потерял перчатки, становится холодно, найди котенку пару.</a:t>
            </a: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  <a:p>
            <a:pPr marL="527400" indent="-395640">
              <a:lnSpc>
                <a:spcPct val="100000"/>
              </a:lnSpc>
              <a:spcBef>
                <a:spcPts val="561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800" spc="-1" strike="noStrike">
                <a:solidFill>
                  <a:srgbClr val="ffffff"/>
                </a:solidFill>
                <a:latin typeface="Book Antiqua"/>
              </a:rPr>
              <a:t>4. Найди спрятанные буквы Д.</a:t>
            </a: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  <a:p>
            <a:pPr marL="527400" indent="-395640">
              <a:lnSpc>
                <a:spcPct val="100000"/>
              </a:lnSpc>
              <a:spcBef>
                <a:spcPts val="561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800" spc="-1" strike="noStrike">
                <a:solidFill>
                  <a:srgbClr val="ffffff"/>
                </a:solidFill>
                <a:latin typeface="Book Antiqua"/>
              </a:rPr>
              <a:t>5. Раздели слова, которые склеились.</a:t>
            </a: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  <a:p>
            <a:pPr marL="527400" indent="-395640">
              <a:lnSpc>
                <a:spcPct val="100000"/>
              </a:lnSpc>
              <a:spcBef>
                <a:spcPts val="561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800" spc="-1" strike="noStrike">
                <a:solidFill>
                  <a:srgbClr val="ffffff"/>
                </a:solidFill>
                <a:latin typeface="Book Antiqua"/>
              </a:rPr>
              <a:t>6. Буквы тоже прилипли, надо бы отлепить.</a:t>
            </a: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  <a:p>
            <a:pPr marL="527400" indent="-395640">
              <a:lnSpc>
                <a:spcPct val="100000"/>
              </a:lnSpc>
              <a:spcBef>
                <a:spcPts val="561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800" spc="-1" strike="noStrike">
                <a:solidFill>
                  <a:srgbClr val="ffffff"/>
                </a:solidFill>
                <a:latin typeface="Book Antiqua"/>
              </a:rPr>
              <a:t>7.Котик любит сосиски. Найди одинаковые буквы С, покорми его.</a:t>
            </a: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  <a:p>
            <a:pPr marL="527400" indent="-395640">
              <a:lnSpc>
                <a:spcPct val="100000"/>
              </a:lnSpc>
              <a:spcBef>
                <a:spcPts val="561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800" spc="-1" strike="noStrike">
                <a:solidFill>
                  <a:srgbClr val="ffffff"/>
                </a:solidFill>
                <a:latin typeface="Book Antiqua"/>
              </a:rPr>
              <a:t>8. Котик любит играть искать слова. Поиграй с  ним.</a:t>
            </a: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  <a:p>
            <a:pPr indent="0">
              <a:lnSpc>
                <a:spcPct val="100000"/>
              </a:lnSpc>
              <a:spcBef>
                <a:spcPts val="561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  <a:p>
            <a:pPr indent="0">
              <a:lnSpc>
                <a:spcPct val="100000"/>
              </a:lnSpc>
              <a:spcBef>
                <a:spcPts val="561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  <a:p>
            <a:pPr indent="0">
              <a:lnSpc>
                <a:spcPct val="100000"/>
              </a:lnSpc>
              <a:spcBef>
                <a:spcPts val="561"/>
              </a:spcBef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Прямоугольник 1"/>
          <p:cNvSpPr/>
          <p:nvPr/>
        </p:nvSpPr>
        <p:spPr>
          <a:xfrm>
            <a:off x="899640" y="1124640"/>
            <a:ext cx="2376000" cy="1367640"/>
          </a:xfrm>
          <a:prstGeom prst="rect">
            <a:avLst/>
          </a:prstGeom>
          <a:solidFill>
            <a:srgbClr val="0f6fc6"/>
          </a:solidFill>
          <a:ln>
            <a:solidFill>
              <a:srgbClr val="0b529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chemeClr val="lt1"/>
              </a:solidFill>
              <a:latin typeface="Book Antiqua"/>
            </a:endParaRPr>
          </a:p>
        </p:txBody>
      </p:sp>
      <p:sp>
        <p:nvSpPr>
          <p:cNvPr id="169" name="Равнобедренный треугольник 2"/>
          <p:cNvSpPr/>
          <p:nvPr/>
        </p:nvSpPr>
        <p:spPr>
          <a:xfrm>
            <a:off x="1115640" y="0"/>
            <a:ext cx="2016000" cy="1052280"/>
          </a:xfrm>
          <a:prstGeom prst="triangle">
            <a:avLst>
              <a:gd name="adj" fmla="val 50000"/>
            </a:avLst>
          </a:prstGeom>
          <a:solidFill>
            <a:srgbClr val="0f6fc6"/>
          </a:solidFill>
          <a:ln>
            <a:solidFill>
              <a:srgbClr val="0b529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chemeClr val="lt1"/>
              </a:solidFill>
              <a:latin typeface="Book Antiqua"/>
            </a:endParaRPr>
          </a:p>
        </p:txBody>
      </p:sp>
      <p:sp>
        <p:nvSpPr>
          <p:cNvPr id="170" name="Овал 3"/>
          <p:cNvSpPr/>
          <p:nvPr/>
        </p:nvSpPr>
        <p:spPr>
          <a:xfrm>
            <a:off x="2051640" y="1484640"/>
            <a:ext cx="503640" cy="431640"/>
          </a:xfrm>
          <a:prstGeom prst="ellipse">
            <a:avLst/>
          </a:prstGeom>
          <a:solidFill>
            <a:srgbClr val="0f6fc6"/>
          </a:solidFill>
          <a:ln>
            <a:solidFill>
              <a:srgbClr val="0b529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chemeClr val="lt1"/>
              </a:solidFill>
              <a:latin typeface="Book Antiqua"/>
            </a:endParaRPr>
          </a:p>
        </p:txBody>
      </p:sp>
      <p:sp>
        <p:nvSpPr>
          <p:cNvPr id="171" name="Овал 4"/>
          <p:cNvSpPr/>
          <p:nvPr/>
        </p:nvSpPr>
        <p:spPr>
          <a:xfrm>
            <a:off x="1403640" y="1772640"/>
            <a:ext cx="503640" cy="431640"/>
          </a:xfrm>
          <a:prstGeom prst="ellipse">
            <a:avLst/>
          </a:prstGeom>
          <a:solidFill>
            <a:srgbClr val="0f6fc6"/>
          </a:solidFill>
          <a:ln>
            <a:solidFill>
              <a:srgbClr val="0b529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chemeClr val="lt1"/>
              </a:solidFill>
              <a:latin typeface="Book Antiqua"/>
            </a:endParaRPr>
          </a:p>
        </p:txBody>
      </p:sp>
      <p:sp>
        <p:nvSpPr>
          <p:cNvPr id="172" name="Скругленный прямоугольник 5"/>
          <p:cNvSpPr/>
          <p:nvPr/>
        </p:nvSpPr>
        <p:spPr>
          <a:xfrm>
            <a:off x="2915640" y="0"/>
            <a:ext cx="143640" cy="764280"/>
          </a:xfrm>
          <a:prstGeom prst="roundRect">
            <a:avLst>
              <a:gd name="adj" fmla="val 16667"/>
            </a:avLst>
          </a:prstGeom>
          <a:solidFill>
            <a:srgbClr val="0f6fc6"/>
          </a:solidFill>
          <a:ln>
            <a:solidFill>
              <a:srgbClr val="0b529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chemeClr val="lt1"/>
              </a:solidFill>
              <a:latin typeface="Book Antiqua"/>
            </a:endParaRPr>
          </a:p>
        </p:txBody>
      </p:sp>
      <p:sp>
        <p:nvSpPr>
          <p:cNvPr id="173" name="Овал 7"/>
          <p:cNvSpPr/>
          <p:nvPr/>
        </p:nvSpPr>
        <p:spPr>
          <a:xfrm>
            <a:off x="5508000" y="1917000"/>
            <a:ext cx="935640" cy="791640"/>
          </a:xfrm>
          <a:prstGeom prst="ellipse">
            <a:avLst/>
          </a:prstGeom>
          <a:solidFill>
            <a:srgbClr val="0f6fc6"/>
          </a:solidFill>
          <a:ln>
            <a:solidFill>
              <a:srgbClr val="0b529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chemeClr val="lt1"/>
              </a:solidFill>
              <a:latin typeface="Book Antiqua"/>
            </a:endParaRPr>
          </a:p>
        </p:txBody>
      </p:sp>
      <p:sp>
        <p:nvSpPr>
          <p:cNvPr id="174" name="Равнобедренный треугольник 8"/>
          <p:cNvSpPr/>
          <p:nvPr/>
        </p:nvSpPr>
        <p:spPr>
          <a:xfrm>
            <a:off x="5652000" y="1700640"/>
            <a:ext cx="71640" cy="287640"/>
          </a:xfrm>
          <a:prstGeom prst="triangle">
            <a:avLst>
              <a:gd name="adj" fmla="val 50000"/>
            </a:avLst>
          </a:prstGeom>
          <a:solidFill>
            <a:srgbClr val="0f6fc6"/>
          </a:solidFill>
          <a:ln>
            <a:solidFill>
              <a:srgbClr val="0b529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chemeClr val="lt1"/>
              </a:solidFill>
              <a:latin typeface="Book Antiqua"/>
            </a:endParaRPr>
          </a:p>
        </p:txBody>
      </p:sp>
      <p:sp>
        <p:nvSpPr>
          <p:cNvPr id="175" name="Равнобедренный треугольник 9"/>
          <p:cNvSpPr/>
          <p:nvPr/>
        </p:nvSpPr>
        <p:spPr>
          <a:xfrm>
            <a:off x="6228360" y="1700640"/>
            <a:ext cx="45360" cy="287640"/>
          </a:xfrm>
          <a:prstGeom prst="triangle">
            <a:avLst>
              <a:gd name="adj" fmla="val 50000"/>
            </a:avLst>
          </a:prstGeom>
          <a:solidFill>
            <a:srgbClr val="0f6fc6"/>
          </a:solidFill>
          <a:ln>
            <a:solidFill>
              <a:srgbClr val="0b529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chemeClr val="lt1"/>
              </a:solidFill>
              <a:latin typeface="Book Antiqua"/>
            </a:endParaRPr>
          </a:p>
        </p:txBody>
      </p:sp>
      <p:sp>
        <p:nvSpPr>
          <p:cNvPr id="176" name="Скругленный прямоугольник 10"/>
          <p:cNvSpPr/>
          <p:nvPr/>
        </p:nvSpPr>
        <p:spPr>
          <a:xfrm>
            <a:off x="1619640" y="2565000"/>
            <a:ext cx="1079640" cy="1295640"/>
          </a:xfrm>
          <a:prstGeom prst="roundRect">
            <a:avLst>
              <a:gd name="adj" fmla="val 16667"/>
            </a:avLst>
          </a:prstGeom>
          <a:solidFill>
            <a:srgbClr val="0f6fc6"/>
          </a:solidFill>
          <a:ln>
            <a:solidFill>
              <a:srgbClr val="0b529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chemeClr val="lt1"/>
              </a:solidFill>
              <a:latin typeface="Book Antiqua"/>
            </a:endParaRPr>
          </a:p>
        </p:txBody>
      </p:sp>
      <p:sp>
        <p:nvSpPr>
          <p:cNvPr id="177" name="Равнобедренный треугольник 13"/>
          <p:cNvSpPr/>
          <p:nvPr/>
        </p:nvSpPr>
        <p:spPr>
          <a:xfrm>
            <a:off x="5508000" y="2781000"/>
            <a:ext cx="1060200" cy="1079640"/>
          </a:xfrm>
          <a:prstGeom prst="triangle">
            <a:avLst>
              <a:gd name="adj" fmla="val 50000"/>
            </a:avLst>
          </a:prstGeom>
          <a:solidFill>
            <a:srgbClr val="0f6fc6"/>
          </a:solidFill>
          <a:ln>
            <a:solidFill>
              <a:srgbClr val="0b529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chemeClr val="lt1"/>
              </a:solidFill>
              <a:latin typeface="Book Antiqua"/>
            </a:endParaRPr>
          </a:p>
        </p:txBody>
      </p:sp>
      <p:sp>
        <p:nvSpPr>
          <p:cNvPr id="178" name="Овал 14"/>
          <p:cNvSpPr/>
          <p:nvPr/>
        </p:nvSpPr>
        <p:spPr>
          <a:xfrm>
            <a:off x="6084000" y="3429000"/>
            <a:ext cx="1439640" cy="287640"/>
          </a:xfrm>
          <a:prstGeom prst="ellipse">
            <a:avLst/>
          </a:prstGeom>
          <a:solidFill>
            <a:srgbClr val="0f6fc6"/>
          </a:solidFill>
          <a:ln>
            <a:solidFill>
              <a:srgbClr val="0b529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chemeClr val="lt1"/>
              </a:solidFill>
              <a:latin typeface="Book Antiqua"/>
            </a:endParaRPr>
          </a:p>
        </p:txBody>
      </p:sp>
      <p:sp>
        <p:nvSpPr>
          <p:cNvPr id="179" name="Овал 15"/>
          <p:cNvSpPr/>
          <p:nvPr/>
        </p:nvSpPr>
        <p:spPr>
          <a:xfrm>
            <a:off x="5364000" y="2997000"/>
            <a:ext cx="503640" cy="71640"/>
          </a:xfrm>
          <a:prstGeom prst="ellipse">
            <a:avLst/>
          </a:prstGeom>
          <a:solidFill>
            <a:srgbClr val="0f6fc6"/>
          </a:solidFill>
          <a:ln>
            <a:solidFill>
              <a:srgbClr val="0b529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chemeClr val="lt1"/>
              </a:solidFill>
              <a:latin typeface="Book Antiqua"/>
            </a:endParaRPr>
          </a:p>
        </p:txBody>
      </p:sp>
      <p:sp>
        <p:nvSpPr>
          <p:cNvPr id="180" name="Прямоугольник 16"/>
          <p:cNvSpPr/>
          <p:nvPr/>
        </p:nvSpPr>
        <p:spPr>
          <a:xfrm>
            <a:off x="2915640" y="3285000"/>
            <a:ext cx="2160000" cy="863640"/>
          </a:xfrm>
          <a:prstGeom prst="rect">
            <a:avLst/>
          </a:prstGeom>
          <a:solidFill>
            <a:srgbClr val="0f6fc6"/>
          </a:solidFill>
          <a:ln>
            <a:solidFill>
              <a:srgbClr val="0b529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chemeClr val="lt1"/>
              </a:solidFill>
              <a:latin typeface="Book Antiqua"/>
            </a:endParaRPr>
          </a:p>
        </p:txBody>
      </p:sp>
      <p:sp>
        <p:nvSpPr>
          <p:cNvPr id="181" name="Овал 17"/>
          <p:cNvSpPr/>
          <p:nvPr/>
        </p:nvSpPr>
        <p:spPr>
          <a:xfrm>
            <a:off x="2699640" y="1845000"/>
            <a:ext cx="359640" cy="359640"/>
          </a:xfrm>
          <a:prstGeom prst="ellipse">
            <a:avLst/>
          </a:prstGeom>
          <a:solidFill>
            <a:srgbClr val="0f6fc6"/>
          </a:solidFill>
          <a:ln>
            <a:solidFill>
              <a:srgbClr val="0b529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chemeClr val="lt1"/>
              </a:solidFill>
              <a:latin typeface="Book Antiqua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Содержимое 3" descr="20д015.jpg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421920" y="1371600"/>
            <a:ext cx="8229240" cy="1828440"/>
          </a:xfrm>
          <a:prstGeom prst="rect">
            <a:avLst/>
          </a:prstGeom>
          <a:noFill/>
          <a:ln w="0">
            <a:noFill/>
          </a:ln>
        </p:spPr>
        <p:txBody>
          <a:bodyPr lIns="45720" rIns="45720" tIns="0" bIns="0" anchor="b">
            <a:noAutofit/>
          </a:bodyPr>
          <a:p>
            <a:pPr indent="0">
              <a:buNone/>
            </a:pPr>
            <a:endParaRPr b="1" lang="ru-RU" sz="4800" spc="-1" strike="noStrike" cap="all">
              <a:solidFill>
                <a:srgbClr val="80a1e7"/>
              </a:solidFill>
              <a:latin typeface="Lucida Sans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 type="subTitle"/>
          </p:nvPr>
        </p:nvSpPr>
        <p:spPr>
          <a:xfrm>
            <a:off x="1371600" y="3331800"/>
            <a:ext cx="6400440" cy="1752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buNone/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pic>
        <p:nvPicPr>
          <p:cNvPr id="185" name="Содержимое 3" descr="5дimg17.jpg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>
              <a:buNone/>
            </a:pPr>
            <a:endParaRPr b="1" lang="ru-RU" sz="4100" spc="-1" strike="noStrike">
              <a:solidFill>
                <a:srgbClr val="80a1e7"/>
              </a:solidFill>
              <a:latin typeface="Lucida Sans"/>
            </a:endParaRPr>
          </a:p>
        </p:txBody>
      </p:sp>
      <p:pic>
        <p:nvPicPr>
          <p:cNvPr id="187" name="Содержимое 3" descr="17дimg12.jpg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ru-RU" sz="4100" spc="-1" strike="noStrike">
                <a:solidFill>
                  <a:srgbClr val="000000"/>
                </a:solidFill>
                <a:latin typeface="Lucida Sans"/>
              </a:rPr>
              <a:t>Котик любит сосиски. </a:t>
            </a:r>
            <a:endParaRPr b="0" lang="ru-RU" sz="4100" spc="-1" strike="noStrike">
              <a:solidFill>
                <a:srgbClr val="ffffff"/>
              </a:solidFill>
              <a:latin typeface="Book Antiqua"/>
            </a:endParaRPr>
          </a:p>
        </p:txBody>
      </p:sp>
      <p:pic>
        <p:nvPicPr>
          <p:cNvPr id="189" name="Содержимое 3" descr="23кimg6.jpg"/>
          <p:cNvPicPr/>
          <p:nvPr/>
        </p:nvPicPr>
        <p:blipFill>
          <a:blip r:embed="rId1"/>
          <a:stretch/>
        </p:blipFill>
        <p:spPr>
          <a:xfrm>
            <a:off x="0" y="1196640"/>
            <a:ext cx="8898120" cy="5661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Содержимое 3" descr="а2img11.jpg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5890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 algn="ctr">
              <a:lnSpc>
                <a:spcPct val="100000"/>
              </a:lnSpc>
              <a:buNone/>
            </a:pPr>
            <a:r>
              <a:rPr b="1" lang="ru-RU" sz="4400" spc="-1" strike="noStrike">
                <a:solidFill>
                  <a:srgbClr val="ffffff"/>
                </a:solidFill>
                <a:latin typeface="Lucida Sans"/>
              </a:rPr>
              <a:t>Спасибо за внимание</a:t>
            </a:r>
            <a:endParaRPr b="0" lang="ru-RU" sz="44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Апекс">
  <a:themeElements>
    <a:clrScheme name="Поток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Апекс">
  <a:themeElements>
    <a:clrScheme name="Поток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Апекс">
  <a:themeElements>
    <a:clrScheme name="Поток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Апекс">
  <a:themeElements>
    <a:clrScheme name="Поток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34</TotalTime>
  <Application>LibreOffice/7.4.3.2$Windows_X86_64 LibreOffice_project/1048a8393ae2eeec98dff31b5c133c5f1d08b890</Application>
  <AppVersion>15.0000</AppVersion>
  <Words>106</Words>
  <Paragraphs>15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2018-10-29T17:38:16Z</dcterms:created>
  <dc:creator>Апельсин</dc:creator>
  <dc:description/>
  <dc:language>ru-RU</dc:language>
  <cp:lastModifiedBy/>
  <dcterms:modified xsi:type="dcterms:W3CDTF">2023-01-29T16:16:25Z</dcterms:modified>
  <cp:revision>6</cp:revision>
  <dc:subject/>
  <dc:title>Дисграфия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Экран (4:3)</vt:lpwstr>
  </property>
  <property fmtid="{D5CDD505-2E9C-101B-9397-08002B2CF9AE}" pid="3" name="Slides">
    <vt:i4>9</vt:i4>
  </property>
</Properties>
</file>