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5" r:id="rId3"/>
    <p:sldId id="267" r:id="rId4"/>
    <p:sldId id="269" r:id="rId5"/>
    <p:sldId id="270" r:id="rId6"/>
    <p:sldId id="268" r:id="rId7"/>
    <p:sldId id="271" r:id="rId8"/>
    <p:sldId id="272" r:id="rId9"/>
    <p:sldId id="273" r:id="rId10"/>
    <p:sldId id="274" r:id="rId11"/>
    <p:sldId id="256" r:id="rId12"/>
    <p:sldId id="257" r:id="rId13"/>
    <p:sldId id="258" r:id="rId14"/>
    <p:sldId id="259" r:id="rId15"/>
    <p:sldId id="260" r:id="rId16"/>
    <p:sldId id="261" r:id="rId17"/>
    <p:sldId id="263" r:id="rId18"/>
    <p:sldId id="26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CA7BB-92FF-4735-AF20-E5D1374A9C98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F3118-84A2-4A7D-AFF8-FA6165BA15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CA7BB-92FF-4735-AF20-E5D1374A9C98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F3118-84A2-4A7D-AFF8-FA6165BA15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CA7BB-92FF-4735-AF20-E5D1374A9C98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F3118-84A2-4A7D-AFF8-FA6165BA15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CA7BB-92FF-4735-AF20-E5D1374A9C98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F3118-84A2-4A7D-AFF8-FA6165BA15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CA7BB-92FF-4735-AF20-E5D1374A9C98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F3118-84A2-4A7D-AFF8-FA6165BA15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CA7BB-92FF-4735-AF20-E5D1374A9C98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F3118-84A2-4A7D-AFF8-FA6165BA15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CA7BB-92FF-4735-AF20-E5D1374A9C98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F3118-84A2-4A7D-AFF8-FA6165BA15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CA7BB-92FF-4735-AF20-E5D1374A9C98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F3118-84A2-4A7D-AFF8-FA6165BA15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CA7BB-92FF-4735-AF20-E5D1374A9C98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F3118-84A2-4A7D-AFF8-FA6165BA15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CA7BB-92FF-4735-AF20-E5D1374A9C98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F3118-84A2-4A7D-AFF8-FA6165BA15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CA7BB-92FF-4735-AF20-E5D1374A9C98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AF3118-84A2-4A7D-AFF8-FA6165BA154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  <a:alpha val="4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4CA7BB-92FF-4735-AF20-E5D1374A9C98}" type="datetimeFigureOut">
              <a:rPr lang="ru-RU" smtClean="0"/>
              <a:t>13.11.2022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AF3118-84A2-4A7D-AFF8-FA6165BA154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Отгадайте ребусы</a:t>
            </a:r>
            <a:endParaRPr lang="ru-RU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 descr="img_048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48472" y="1340768"/>
            <a:ext cx="5517232" cy="551723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764704"/>
            <a:ext cx="9144000" cy="2304255"/>
          </a:xfrm>
        </p:spPr>
        <p:txBody>
          <a:bodyPr>
            <a:noAutofit/>
          </a:bodyPr>
          <a:lstStyle/>
          <a:p>
            <a:r>
              <a:rPr lang="ru-RU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Главный объект экономики? </a:t>
            </a:r>
            <a:endParaRPr lang="ru-RU" sz="9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812befa01ba45eb8385e20448e54193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4725144"/>
            <a:ext cx="3219406" cy="2132856"/>
          </a:xfrm>
          <a:prstGeom prst="rect">
            <a:avLst/>
          </a:prstGeom>
        </p:spPr>
      </p:pic>
      <p:pic>
        <p:nvPicPr>
          <p:cNvPr id="5" name="Рисунок 4" descr="368e33280b253c3692756b3c698643130cc3286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40085" y="4005064"/>
            <a:ext cx="3803915" cy="28529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229200"/>
          </a:xfrm>
        </p:spPr>
        <p:txBody>
          <a:bodyPr>
            <a:normAutofit/>
          </a:bodyPr>
          <a:lstStyle/>
          <a:p>
            <a:r>
              <a:rPr lang="ru-RU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Главный объект экономики-</a:t>
            </a:r>
            <a:br>
              <a:rPr lang="ru-RU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ЧЕЛОВЕК</a:t>
            </a:r>
            <a:endParaRPr lang="ru-RU" sz="9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 descr="img_048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00192" y="3356992"/>
            <a:ext cx="3501008" cy="3501008"/>
          </a:xfrm>
          <a:prstGeom prst="rect">
            <a:avLst/>
          </a:prstGeom>
        </p:spPr>
      </p:pic>
      <p:pic>
        <p:nvPicPr>
          <p:cNvPr id="8" name="Рисунок 7" descr="1558886627_image00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" y="4005064"/>
            <a:ext cx="2627783" cy="28529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916832"/>
            <a:ext cx="8229600" cy="1143000"/>
          </a:xfrm>
        </p:spPr>
        <p:txBody>
          <a:bodyPr>
            <a:noAutofit/>
          </a:bodyPr>
          <a:lstStyle/>
          <a:p>
            <a:r>
              <a:rPr lang="ru-RU" sz="9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СИНКВЕЙН</a:t>
            </a:r>
            <a:endParaRPr lang="ru-RU" sz="9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240_F_78883761_l4j9DjoWppxYeVRHMk52ff3dOfGsxUKZ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656" y="3682863"/>
            <a:ext cx="5940152" cy="31751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6516216" cy="6021288"/>
          </a:xfrm>
        </p:spPr>
        <p:txBody>
          <a:bodyPr>
            <a:norm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Первая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строка –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стихотворения, выраженная ОДНИМ словом</a:t>
            </a:r>
          </a:p>
        </p:txBody>
      </p:sp>
      <p:pic>
        <p:nvPicPr>
          <p:cNvPr id="6" name="Рисунок 5" descr="d89268843690f124ec2b27557a6d9aa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95936" y="1124744"/>
            <a:ext cx="6096000" cy="609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5328592" cy="5674642"/>
          </a:xfrm>
        </p:spPr>
        <p:txBody>
          <a:bodyPr>
            <a:norm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Вторая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строка –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описание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темы в ДВУХ словах</a:t>
            </a:r>
          </a:p>
        </p:txBody>
      </p:sp>
      <p:pic>
        <p:nvPicPr>
          <p:cNvPr id="5" name="Рисунок 4" descr="d89268843690f124ec2b27557a6d9aa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95936" y="1124744"/>
            <a:ext cx="6096000" cy="609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74638"/>
            <a:ext cx="4680520" cy="5530626"/>
          </a:xfrm>
        </p:spPr>
        <p:txBody>
          <a:bodyPr>
            <a:norm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Третья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строка – описание действия в рамках этой темы ТРЕМЯ словами</a:t>
            </a:r>
          </a:p>
        </p:txBody>
      </p:sp>
      <p:pic>
        <p:nvPicPr>
          <p:cNvPr id="5" name="Рисунок 4" descr="d89268843690f124ec2b27557a6d9aa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95936" y="1124744"/>
            <a:ext cx="6096000" cy="609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74638"/>
            <a:ext cx="4824536" cy="5746650"/>
          </a:xfrm>
        </p:spPr>
        <p:txBody>
          <a:bodyPr>
            <a:norm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Четвертая строка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ОДНО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слово – синоним к первому</a:t>
            </a:r>
          </a:p>
        </p:txBody>
      </p:sp>
      <p:pic>
        <p:nvPicPr>
          <p:cNvPr id="5" name="Рисунок 4" descr="d89268843690f124ec2b27557a6d9aa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95936" y="1124744"/>
            <a:ext cx="6096000" cy="609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2002234"/>
          </a:xfrm>
        </p:spPr>
        <p:txBody>
          <a:bodyPr>
            <a:normAutofit/>
          </a:bodyPr>
          <a:lstStyle/>
          <a:p>
            <a:r>
              <a:rPr lang="ru-RU" sz="8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Ваше творчество </a:t>
            </a:r>
            <a:endParaRPr lang="ru-RU" sz="8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1614582363_3-p-detskii-sad-na-belom-fone-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2132856"/>
            <a:ext cx="8496944" cy="47251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graza.ru/images/stories/26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980728"/>
            <a:ext cx="9144000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igraza.ru/images/stories/26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980728"/>
            <a:ext cx="9144000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483768" y="5157192"/>
            <a:ext cx="458490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ЯРМАРКА</a:t>
            </a:r>
            <a:endParaRPr lang="ru-RU" sz="8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my-collection.ru/images/8248203291887375951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980728"/>
            <a:ext cx="9181020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my-collection.ru/images/8248203291887375951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980728"/>
            <a:ext cx="9181020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771800" y="4941168"/>
            <a:ext cx="370325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ДЕНЬГИ</a:t>
            </a:r>
            <a:endParaRPr lang="ru-RU" sz="8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8" descr="https://ds03.infourok.ru/uploads/ex/02a9/00059470-1fb19c85/img5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5441" t="29129" r="15130" b="31061"/>
          <a:stretch/>
        </p:blipFill>
        <p:spPr bwMode="auto">
          <a:xfrm>
            <a:off x="179512" y="1484784"/>
            <a:ext cx="8712968" cy="335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8" descr="https://ds03.infourok.ru/uploads/ex/02a9/00059470-1fb19c85/img5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5441" t="29129" r="15130" b="31061"/>
          <a:stretch/>
        </p:blipFill>
        <p:spPr bwMode="auto">
          <a:xfrm>
            <a:off x="179512" y="1484784"/>
            <a:ext cx="8712968" cy="335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843808" y="5157192"/>
            <a:ext cx="309591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ТОВАР</a:t>
            </a:r>
            <a:endParaRPr lang="ru-RU" sz="8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2" descr="https://ds03.infourok.ru/uploads/ex/02a9/00059470-1fb19c85/img14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585" t="27871" r="14558" b="23875"/>
          <a:stretch/>
        </p:blipFill>
        <p:spPr bwMode="auto">
          <a:xfrm>
            <a:off x="1475656" y="1484784"/>
            <a:ext cx="6444208" cy="3702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2" descr="https://ds03.infourok.ru/uploads/ex/02a9/00059470-1fb19c85/img14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585" t="27871" r="14558" b="23875"/>
          <a:stretch/>
        </p:blipFill>
        <p:spPr bwMode="auto">
          <a:xfrm>
            <a:off x="1403648" y="764704"/>
            <a:ext cx="6444208" cy="3702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75856" y="4941168"/>
            <a:ext cx="271016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ОВАЛ</a:t>
            </a:r>
            <a:endParaRPr lang="ru-RU" sz="8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36</Words>
  <Application>Microsoft Office PowerPoint</Application>
  <PresentationFormat>Экран (4:3)</PresentationFormat>
  <Paragraphs>13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Отгадайте ребусы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Главный объект экономики? </vt:lpstr>
      <vt:lpstr>Главный объект экономики- ЧЕЛОВЕК</vt:lpstr>
      <vt:lpstr>СИНКВЕЙН</vt:lpstr>
      <vt:lpstr>Первая строка –  тема стихотворения, выраженная ОДНИМ словом</vt:lpstr>
      <vt:lpstr>Вторая строка –  описание темы в ДВУХ словах</vt:lpstr>
      <vt:lpstr>Третья строка – описание действия в рамках этой темы ТРЕМЯ словами</vt:lpstr>
      <vt:lpstr>Четвертая строка –  ОДНО слово – синоним к первому</vt:lpstr>
      <vt:lpstr>Ваше творчество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Главный объект экономики?</dc:title>
  <dc:creator>Karina Gukasyan</dc:creator>
  <cp:lastModifiedBy>Karina Gukasyan</cp:lastModifiedBy>
  <cp:revision>13</cp:revision>
  <dcterms:created xsi:type="dcterms:W3CDTF">2022-11-13T15:39:14Z</dcterms:created>
  <dcterms:modified xsi:type="dcterms:W3CDTF">2022-11-13T17:58:41Z</dcterms:modified>
</cp:coreProperties>
</file>