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3" r:id="rId6"/>
    <p:sldId id="286" r:id="rId7"/>
    <p:sldId id="262" r:id="rId8"/>
    <p:sldId id="288" r:id="rId9"/>
    <p:sldId id="289" r:id="rId10"/>
    <p:sldId id="290" r:id="rId11"/>
    <p:sldId id="287" r:id="rId12"/>
    <p:sldId id="28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90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22DD1-DC1B-4E1E-A0A9-F4F94F9B249B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9DC18-4C26-4090-AF02-FC52410E9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639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29DC18-4C26-4090-AF02-FC52410E95C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038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839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842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2480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04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9057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121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041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008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331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781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222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439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77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275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683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37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20D06-CDAE-4E04-B04F-7BACE034C913}" type="datetimeFigureOut">
              <a:rPr lang="ru-RU" smtClean="0"/>
              <a:t>18.09.2022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4B855EC-683F-4BB3-9125-228AA5C6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83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07B64A-20C6-B97A-2FD7-1DEBD791F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598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CAA12C-469A-A21E-3F94-E6DD8E540F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7224" y="191855"/>
            <a:ext cx="6585008" cy="3449026"/>
          </a:xfrm>
        </p:spPr>
        <p:txBody>
          <a:bodyPr>
            <a:noAutofit/>
          </a:bodyPr>
          <a:lstStyle/>
          <a:p>
            <a:pPr algn="r"/>
            <a:r>
              <a:rPr lang="ru-RU" sz="7200" b="1" dirty="0">
                <a:solidFill>
                  <a:srgbClr val="FFFF00"/>
                </a:solidFill>
                <a:latin typeface="Segoe Print" panose="02000600000000000000" pitchFamily="2" charset="0"/>
              </a:rPr>
              <a:t>Пеструилова</a:t>
            </a:r>
            <a:br>
              <a:rPr lang="ru-RU" sz="7200" b="1" dirty="0">
                <a:solidFill>
                  <a:srgbClr val="FFFF00"/>
                </a:solidFill>
                <a:latin typeface="Segoe Print" panose="02000600000000000000" pitchFamily="2" charset="0"/>
              </a:rPr>
            </a:br>
            <a:r>
              <a:rPr lang="ru-RU" sz="7200" b="1" dirty="0">
                <a:solidFill>
                  <a:srgbClr val="FFFF00"/>
                </a:solidFill>
                <a:latin typeface="Segoe Print" panose="02000600000000000000" pitchFamily="2" charset="0"/>
              </a:rPr>
              <a:t>Светлана</a:t>
            </a:r>
            <a:br>
              <a:rPr lang="ru-RU" sz="7200" b="1" dirty="0">
                <a:solidFill>
                  <a:srgbClr val="FFFF00"/>
                </a:solidFill>
                <a:latin typeface="Segoe Print" panose="02000600000000000000" pitchFamily="2" charset="0"/>
              </a:rPr>
            </a:br>
            <a:r>
              <a:rPr lang="ru-RU" sz="7200" b="1" dirty="0">
                <a:solidFill>
                  <a:srgbClr val="FFFF00"/>
                </a:solidFill>
                <a:latin typeface="Segoe Print" panose="02000600000000000000" pitchFamily="2" charset="0"/>
              </a:rPr>
              <a:t>Олеговна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889E91-C968-0AF5-5D0A-51D0DEF0F537}"/>
              </a:ext>
            </a:extLst>
          </p:cNvPr>
          <p:cNvSpPr txBox="1"/>
          <p:nvPr/>
        </p:nvSpPr>
        <p:spPr>
          <a:xfrm>
            <a:off x="9450730" y="5322448"/>
            <a:ext cx="1941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М. А. Чепурных</a:t>
            </a:r>
          </a:p>
        </p:txBody>
      </p:sp>
      <p:pic>
        <p:nvPicPr>
          <p:cNvPr id="9" name="Picture 1" descr="C:\Users\Апельсин\Desktop\DSC00150_.jpg">
            <a:extLst>
              <a:ext uri="{FF2B5EF4-FFF2-40B4-BE49-F238E27FC236}">
                <a16:creationId xmlns:a16="http://schemas.microsoft.com/office/drawing/2014/main" id="{08CF904E-6C7B-B8A7-DCD3-ABCFBC50A1A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378839" y="3429001"/>
            <a:ext cx="3633839" cy="320950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одзаголовок 12">
            <a:extLst>
              <a:ext uri="{FF2B5EF4-FFF2-40B4-BE49-F238E27FC236}">
                <a16:creationId xmlns:a16="http://schemas.microsoft.com/office/drawing/2014/main" id="{6CA1682B-0C62-30FB-5D99-D4D9C42DE1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1077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FF2948-9091-D14B-32EE-4E5400CB8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71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DF7DD3-405F-7CF8-EC6C-1B3B186C5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A041B2-6362-CF6F-888A-1F3D32203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BB22A0-CC41-51E8-FAA4-80AF311F7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757" y="0"/>
            <a:ext cx="12228757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038163-734D-23FF-8DF2-C05598B8FACB}"/>
              </a:ext>
            </a:extLst>
          </p:cNvPr>
          <p:cNvSpPr txBox="1"/>
          <p:nvPr/>
        </p:nvSpPr>
        <p:spPr>
          <a:xfrm>
            <a:off x="687388" y="2644170"/>
            <a:ext cx="96771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Светлана Олеговна ведет здоровый образ жизни, ходит в походы, играет на пианино и гитаре, занимается горнолыжным спортом</a:t>
            </a:r>
          </a:p>
        </p:txBody>
      </p:sp>
    </p:spTree>
    <p:extLst>
      <p:ext uri="{BB962C8B-B14F-4D97-AF65-F5344CB8AC3E}">
        <p14:creationId xmlns:p14="http://schemas.microsoft.com/office/powerpoint/2010/main" val="1887861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2BC931F6-DDF2-F558-DFCD-899A1997A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F0460B-00DF-B4C0-7398-E343AFA73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8082" y="610042"/>
            <a:ext cx="5575075" cy="1280890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pic>
        <p:nvPicPr>
          <p:cNvPr id="8" name="Picture 2" descr="C:\Users\Апельсин\Desktop\h-125.jpg">
            <a:extLst>
              <a:ext uri="{FF2B5EF4-FFF2-40B4-BE49-F238E27FC236}">
                <a16:creationId xmlns:a16="http://schemas.microsoft.com/office/drawing/2014/main" id="{0AED6F16-9526-2203-ABE8-B1C4A2F4F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7400" y="2209274"/>
            <a:ext cx="3454680" cy="37455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0061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6E50825-3EB8-0936-687B-757F1860F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2" y="0"/>
            <a:ext cx="121920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24218-45CC-62F7-B5F3-360A7BD41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92" y="-27744"/>
            <a:ext cx="5358490" cy="744921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Многодетная мама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75D055-4528-17E4-A31E-6E2ED6850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268" y="717177"/>
            <a:ext cx="7964829" cy="4405969"/>
          </a:xfrm>
        </p:spPr>
        <p:txBody>
          <a:bodyPr>
            <a:normAutofit fontScale="47500" lnSpcReduction="20000"/>
          </a:bodyPr>
          <a:lstStyle/>
          <a:p>
            <a:r>
              <a:rPr lang="ru-RU" sz="5800" dirty="0">
                <a:solidFill>
                  <a:srgbClr val="FFFF00"/>
                </a:solidFill>
              </a:rPr>
              <a:t>Пеструилова Светлана Олеговна родилась в 1975-ом году в п. Нижний Архыз. Живет с семьей в с. Возрождение</a:t>
            </a:r>
          </a:p>
          <a:p>
            <a:r>
              <a:rPr lang="ru-RU" sz="5800" dirty="0">
                <a:solidFill>
                  <a:srgbClr val="FFFF00"/>
                </a:solidFill>
              </a:rPr>
              <a:t>Воспитывает троих детей</a:t>
            </a:r>
          </a:p>
          <a:p>
            <a:endParaRPr lang="ru-RU" sz="58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5800" dirty="0">
                <a:solidFill>
                  <a:srgbClr val="FFFF00"/>
                </a:solidFill>
              </a:rPr>
              <a:t>Чепурных Сергей 2001 г.</a:t>
            </a:r>
          </a:p>
          <a:p>
            <a:pPr marL="0" indent="0">
              <a:buNone/>
            </a:pPr>
            <a:r>
              <a:rPr lang="ru-RU" sz="5800" dirty="0">
                <a:solidFill>
                  <a:srgbClr val="FFFF00"/>
                </a:solidFill>
              </a:rPr>
              <a:t>Чепурных Александр 2005 г.</a:t>
            </a:r>
          </a:p>
          <a:p>
            <a:pPr marL="0" indent="0">
              <a:buNone/>
            </a:pPr>
            <a:r>
              <a:rPr lang="ru-RU" sz="5800" dirty="0">
                <a:solidFill>
                  <a:srgbClr val="FFFF00"/>
                </a:solidFill>
              </a:rPr>
              <a:t>Чепурных  Максим  2008 г.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18C9C74-36A4-0671-3719-B84AFC6A49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36091" y="4591123"/>
            <a:ext cx="2677046" cy="185671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23D0691-2DA8-9E9D-1734-58F5C2458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487" y="4588446"/>
            <a:ext cx="2704788" cy="188980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15EF0B7-1251-CEB7-7891-C55DE4C81C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10167" y="4591122"/>
            <a:ext cx="2677045" cy="18567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76BD3A-AF49-475E-4694-424D07052C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401" y="2473845"/>
            <a:ext cx="4068657" cy="267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8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80A146D-0EEB-202C-9CC3-7FB7465F5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5230"/>
            <a:ext cx="12192001" cy="69484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BB2AD7-A4AB-6CE3-3CD8-84245A1DC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657" y="383735"/>
            <a:ext cx="11916229" cy="307730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За хорошее воспитание сыновей</a:t>
            </a:r>
            <a:br>
              <a:rPr lang="ru-RU" sz="4000" b="1" dirty="0">
                <a:solidFill>
                  <a:srgbClr val="00B050"/>
                </a:solidFill>
              </a:rPr>
            </a:br>
            <a:r>
              <a:rPr lang="ru-RU" sz="4000" b="1" dirty="0">
                <a:solidFill>
                  <a:srgbClr val="00B050"/>
                </a:solidFill>
              </a:rPr>
              <a:t>получала благодарности от </a:t>
            </a:r>
            <a:br>
              <a:rPr lang="ru-RU" sz="4000" b="1" dirty="0">
                <a:solidFill>
                  <a:srgbClr val="00B050"/>
                </a:solidFill>
              </a:rPr>
            </a:br>
            <a:r>
              <a:rPr lang="ru-RU" sz="4000" b="1" dirty="0">
                <a:solidFill>
                  <a:srgbClr val="00B050"/>
                </a:solidFill>
              </a:rPr>
              <a:t>Администрации школы №12</a:t>
            </a:r>
            <a:br>
              <a:rPr lang="ru-RU" sz="4000" b="1" dirty="0">
                <a:solidFill>
                  <a:srgbClr val="00B050"/>
                </a:solidFill>
              </a:rPr>
            </a:br>
            <a:r>
              <a:rPr lang="ru-RU" sz="4000" b="1" dirty="0">
                <a:solidFill>
                  <a:srgbClr val="00B050"/>
                </a:solidFill>
              </a:rPr>
              <a:t>с. Дивноморское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32E1B6-3EB6-9A44-F013-D1D7DE5E8D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785" y="1451428"/>
            <a:ext cx="3801187" cy="522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70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DB5836-6115-9DA2-FE6F-9E14AA645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82F4FC-4C88-28D5-5A0A-0591AD49C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В работе также были награды.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B1F7DF-ADD5-E8FD-B3CC-6B759C390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337" y="1549458"/>
            <a:ext cx="3696977" cy="508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39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DE07EB-2D0F-8C8E-BD05-CE4372D90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4D7104-3934-AD35-D747-EE6583214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723" y="624110"/>
            <a:ext cx="10730889" cy="4604382"/>
          </a:xfrm>
        </p:spPr>
        <p:txBody>
          <a:bodyPr>
            <a:normAutofit/>
          </a:bodyPr>
          <a:lstStyle/>
          <a:p>
            <a:pPr indent="450215" algn="ctr">
              <a:spcAft>
                <a:spcPts val="800"/>
              </a:spcAft>
            </a:pPr>
            <a:r>
              <a:rPr lang="ru-RU" b="1" dirty="0">
                <a:solidFill>
                  <a:schemeClr val="bg1"/>
                </a:solidFill>
              </a:rPr>
              <a:t>Трудовой стаж педагогической деятельности более 20 лет. 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sz="36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Благодаря большому жизненному и трудовому опыту пользуется у коллег заслуженным авторитетом и уважением.</a:t>
            </a:r>
            <a:br>
              <a:rPr lang="ru-RU" sz="3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734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E857D5-EFEE-60DF-E0EC-8697EEB48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A92C8004-7A53-167C-F39A-62494D87D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199" y="197374"/>
            <a:ext cx="11785599" cy="183795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Принимала активное участие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в городских конкурсах,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участвовала в общественных мероприятиях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58FC56-0DF3-8FCE-1FDD-861D713EB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942" y="2445962"/>
            <a:ext cx="7113614" cy="400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107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BD7DCA4-222E-D548-E47D-DB8DA5BBD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AAABA3-85BF-3EBE-029B-A2FC0C408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839685"/>
            <a:ext cx="12192000" cy="3178629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Дети получали награды и грамоты, </a:t>
            </a:r>
            <a:b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тоже принимали участие в различных художественных, спортивных конкурсах </a:t>
            </a:r>
            <a:b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 мероприятиях города  </a:t>
            </a:r>
          </a:p>
        </p:txBody>
      </p:sp>
    </p:spTree>
    <p:extLst>
      <p:ext uri="{BB962C8B-B14F-4D97-AF65-F5344CB8AC3E}">
        <p14:creationId xmlns:p14="http://schemas.microsoft.com/office/powerpoint/2010/main" val="2578247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3DDC8B-7031-E5A4-1E8D-839608BB6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6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D09A67-F015-34CE-7FEE-BBB6355C9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2157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468</TotalTime>
  <Words>158</Words>
  <Application>Microsoft Office PowerPoint</Application>
  <PresentationFormat>Широкоэкранный</PresentationFormat>
  <Paragraphs>19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Segoe Print</vt:lpstr>
      <vt:lpstr>Times New Roman</vt:lpstr>
      <vt:lpstr>Wingdings 3</vt:lpstr>
      <vt:lpstr>Легкий дым</vt:lpstr>
      <vt:lpstr>Пеструилова Светлана Олеговна</vt:lpstr>
      <vt:lpstr>Многодетная мама</vt:lpstr>
      <vt:lpstr>За хорошее воспитание сыновей получала благодарности от  Администрации школы №12 с. Дивноморское</vt:lpstr>
      <vt:lpstr>В работе также были награды.</vt:lpstr>
      <vt:lpstr>Трудовой стаж педагогической деятельности более 20 лет.  Благодаря большому жизненному и трудовому опыту пользуется у коллег заслуженным авторитетом и уважением. </vt:lpstr>
      <vt:lpstr>Принимала активное участие  в городских конкурсах,  участвовала в общественных мероприятиях</vt:lpstr>
      <vt:lpstr>Дети получали награды и грамоты,  тоже принимали участие в различных художественных, спортивных конкурсах  и  мероприятиях города 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Пеструилова Светлана Олеговна</dc:title>
  <dc:creator>Пользователь</dc:creator>
  <cp:lastModifiedBy>Пользователь</cp:lastModifiedBy>
  <cp:revision>14</cp:revision>
  <dcterms:created xsi:type="dcterms:W3CDTF">2022-09-17T13:03:16Z</dcterms:created>
  <dcterms:modified xsi:type="dcterms:W3CDTF">2022-09-18T14:21:31Z</dcterms:modified>
</cp:coreProperties>
</file>