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6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181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mebel-go.ru/mebelgoer/60030000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" y="-1"/>
            <a:ext cx="91432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87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700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27384"/>
            <a:ext cx="9252520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704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i.ytimg.com/vi/WyeHhVunc_8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83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51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ytimg.com/vi/tMYL-_fOBH4/sd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67326" cy="6875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25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ytimg.com/vi/3bjHJNeV1Ko/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32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736x/d1/fe/06/d1fe062e94a34d63bd87af79fcc01109--fashion-make-up-fun-di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82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i.pinimg.com/736x/35/62/c1/3562c1fc8526656eea1c33162d6dc158--my-talking-angela-fashion-day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025" y="29977"/>
            <a:ext cx="322897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jetpackdistribution.tv/Images/Shows/Talking-Tom-and-Friends-01.jpg?Action=thumbnail&amp;Width=16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48680"/>
            <a:ext cx="2474194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i.pinimg.com/736x/f2/d6/12/f2d6121e0923846e73a4e4bef7131f8c--talking-animals-pol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64904"/>
            <a:ext cx="4074145" cy="4074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89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tdrostorg.ru/wp-content/uploads/2016/12/bank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392" y="0"/>
            <a:ext cx="7098904" cy="5324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vatanplus.com/files/resources/original/574d23a912c9a15505534c7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4248150" cy="6305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18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Светлана</cp:lastModifiedBy>
  <cp:revision>11</cp:revision>
  <dcterms:created xsi:type="dcterms:W3CDTF">2019-02-17T06:42:44Z</dcterms:created>
  <dcterms:modified xsi:type="dcterms:W3CDTF">2023-02-05T15:55:16Z</dcterms:modified>
</cp:coreProperties>
</file>