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4" r:id="rId3"/>
    <p:sldId id="257" r:id="rId4"/>
    <p:sldId id="258" r:id="rId5"/>
    <p:sldId id="260" r:id="rId6"/>
    <p:sldId id="262" r:id="rId7"/>
    <p:sldId id="263" r:id="rId8"/>
    <p:sldId id="265" r:id="rId9"/>
    <p:sldId id="267" r:id="rId10"/>
    <p:sldId id="266" r:id="rId11"/>
    <p:sldId id="268" r:id="rId12"/>
    <p:sldId id="269" r:id="rId13"/>
    <p:sldId id="261" r:id="rId14"/>
    <p:sldId id="270" r:id="rId15"/>
    <p:sldId id="259" r:id="rId16"/>
    <p:sldId id="272" r:id="rId17"/>
    <p:sldId id="273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3198" autoAdjust="0"/>
  </p:normalViewPr>
  <p:slideViewPr>
    <p:cSldViewPr>
      <p:cViewPr>
        <p:scale>
          <a:sx n="92" d="100"/>
          <a:sy n="92" d="100"/>
        </p:scale>
        <p:origin x="18" y="22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23.04.2018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23.04.2018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23.04.2018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23.04.2018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23.04.2018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23.04.2018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23.04.2018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microsoft.com/office/2007/relationships/media" Target="../media/media1.mp3"/><Relationship Id="rId1" Type="http://schemas.openxmlformats.org/officeDocument/2006/relationships/audio" Target="NULL" TargetMode="Externa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5.png"/><Relationship Id="rId4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microsoft.com/office/2007/relationships/media" Target="../media/media3.mp3"/><Relationship Id="rId1" Type="http://schemas.openxmlformats.org/officeDocument/2006/relationships/audio" Target="NULL" TargetMode="External"/><Relationship Id="rId5" Type="http://schemas.openxmlformats.org/officeDocument/2006/relationships/image" Target="../media/image15.png"/><Relationship Id="rId4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microsoft.com/office/2007/relationships/media" Target="../media/media4.mp3"/><Relationship Id="rId1" Type="http://schemas.openxmlformats.org/officeDocument/2006/relationships/audio" Target="NULL" TargetMode="External"/><Relationship Id="rId5" Type="http://schemas.openxmlformats.org/officeDocument/2006/relationships/image" Target="../media/image15.png"/><Relationship Id="rId4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5.mp3"/><Relationship Id="rId1" Type="http://schemas.microsoft.com/office/2007/relationships/media" Target="../media/media5.mp3"/><Relationship Id="rId5" Type="http://schemas.openxmlformats.org/officeDocument/2006/relationships/image" Target="../media/image15.png"/><Relationship Id="rId4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7572"/>
            <a:ext cx="9144000" cy="68690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730197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055" y="1"/>
            <a:ext cx="9144000" cy="6857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453990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-26084"/>
            <a:ext cx="9178777" cy="68840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221032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808" y="-1"/>
            <a:ext cx="9151808" cy="69005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00452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6" descr="http://kolchak-sobaka.ru/photos/izobrajenie-kapelki-dlya-detey-51242-large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" name="AutoShape 8" descr="http://kolchak-sobaka.ru/photos/izobrajenie-kapelki-dlya-detey-51242-large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AutoShape 10" descr="http://kolchak-sobaka.ru/photos/izobrajenie-kapelki-dlya-detey-51242-large.jpg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AutoShape 12" descr="http://kolchak-sobaka.ru/photos/izobrajenie-kapelki-dlya-detey-51242-large.jpg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AutoShape 14" descr="http://kolchak-sobaka.ru/photos/izobrajenie-kapelki-dlya-detey-51242-large.jpg"/>
          <p:cNvSpPr>
            <a:spLocks noChangeAspect="1" noChangeArrowheads="1"/>
          </p:cNvSpPr>
          <p:nvPr/>
        </p:nvSpPr>
        <p:spPr bwMode="auto">
          <a:xfrm>
            <a:off x="765175" y="4651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44" name="Picture 20" descr="http://s8.hostingkartinok.com/uploads/images/2016/08/c64585edac079bd3ae60b4fb3a060870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516840">
            <a:off x="307975" y="2518821"/>
            <a:ext cx="1285875" cy="1714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20" descr="http://s8.hostingkartinok.com/uploads/images/2016/08/c64585edac079bd3ae60b4fb3a060870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516840">
            <a:off x="7403599" y="2613356"/>
            <a:ext cx="1285875" cy="1714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20" descr="http://s8.hostingkartinok.com/uploads/images/2016/08/c64585edac079bd3ae60b4fb3a060870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516840">
            <a:off x="7324787" y="650233"/>
            <a:ext cx="1285875" cy="1714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20" descr="http://s8.hostingkartinok.com/uploads/images/2016/08/c64585edac079bd3ae60b4fb3a060870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516840">
            <a:off x="5740611" y="48003"/>
            <a:ext cx="1285875" cy="1714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20" descr="http://s8.hostingkartinok.com/uploads/images/2016/08/c64585edac079bd3ae60b4fb3a060870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516840">
            <a:off x="3940410" y="-29424"/>
            <a:ext cx="1285875" cy="1714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20" descr="http://s8.hostingkartinok.com/uploads/images/2016/08/c64585edac079bd3ae60b4fb3a060870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516840">
            <a:off x="2202882" y="38945"/>
            <a:ext cx="1285875" cy="1714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20" descr="http://s8.hostingkartinok.com/uploads/images/2016/08/c64585edac079bd3ae60b4fb3a060870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516840">
            <a:off x="612489" y="650234"/>
            <a:ext cx="1285875" cy="1714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20" descr="http://s8.hostingkartinok.com/uploads/images/2016/08/c64585edac079bd3ae60b4fb3a060870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516840">
            <a:off x="2202882" y="4940063"/>
            <a:ext cx="1285875" cy="1714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20" descr="http://s8.hostingkartinok.com/uploads/images/2016/08/c64585edac079bd3ae60b4fb3a060870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516840">
            <a:off x="3972568" y="4946919"/>
            <a:ext cx="1285875" cy="1714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20" descr="http://s8.hostingkartinok.com/uploads/images/2016/08/c64585edac079bd3ae60b4fb3a060870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516840">
            <a:off x="5760244" y="4845602"/>
            <a:ext cx="1285875" cy="1714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" name="Picture 20" descr="http://s8.hostingkartinok.com/uploads/images/2016/08/c64585edac079bd3ae60b4fb3a060870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516840">
            <a:off x="7298043" y="4413555"/>
            <a:ext cx="1285875" cy="1714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" name="Picture 20" descr="http://s8.hostingkartinok.com/uploads/images/2016/08/c64585edac079bd3ae60b4fb3a060870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516840">
            <a:off x="602602" y="4413555"/>
            <a:ext cx="1285875" cy="1714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http://sadluchik0615.caduk.ru/images/sapo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93850" y="1235650"/>
            <a:ext cx="5184576" cy="42808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Наталья Жемойтук - Золотые капельки (minus)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10000" end="120186.825"/>
                  <p14:fade out="2000"/>
                </p14:media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487329" y="62484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61040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8900" fill="hold"/>
                                        <p:tgtEl>
                                          <p:spTgt spid="2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audio>
              <p:cMediaNode vol="2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6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60220"/>
            <a:ext cx="9216008" cy="7030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Дождик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639862" y="6231673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79107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751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5436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дождик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10836.328" end="360965.5625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534400" y="622761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06394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096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2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Минус - Солнышко лучистое выглянуло весело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100157.5625"/>
                  <p14:fade out="2000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508274" y="62484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71169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860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2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9" name="Picture 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0422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танец с цветами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740352" y="515719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1229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4839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82606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483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52727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80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133369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5406"/>
            <a:ext cx="9151775" cy="68934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2920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9144000" cy="68628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58799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666054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9737"/>
            <a:ext cx="9144000" cy="6867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934284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4000" cy="68637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09913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468</TotalTime>
  <Words>0</Words>
  <Application>Microsoft Office PowerPoint</Application>
  <PresentationFormat>Экран (4:3)</PresentationFormat>
  <Paragraphs>0</Paragraphs>
  <Slides>17</Slides>
  <Notes>0</Notes>
  <HiddenSlides>0</HiddenSlides>
  <MMClips>5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32</cp:revision>
  <dcterms:created xsi:type="dcterms:W3CDTF">2017-03-24T16:24:48Z</dcterms:created>
  <dcterms:modified xsi:type="dcterms:W3CDTF">2018-04-23T15:25:02Z</dcterms:modified>
</cp:coreProperties>
</file>