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5" r:id="rId2"/>
    <p:sldId id="265" r:id="rId3"/>
    <p:sldId id="266" r:id="rId4"/>
    <p:sldId id="256" r:id="rId5"/>
    <p:sldId id="267" r:id="rId6"/>
    <p:sldId id="257" r:id="rId7"/>
    <p:sldId id="268" r:id="rId8"/>
    <p:sldId id="258" r:id="rId9"/>
    <p:sldId id="269" r:id="rId10"/>
    <p:sldId id="259" r:id="rId11"/>
    <p:sldId id="270" r:id="rId12"/>
    <p:sldId id="260" r:id="rId13"/>
    <p:sldId id="271" r:id="rId14"/>
    <p:sldId id="261" r:id="rId15"/>
    <p:sldId id="272" r:id="rId16"/>
    <p:sldId id="262" r:id="rId17"/>
    <p:sldId id="263" r:id="rId18"/>
    <p:sldId id="273" r:id="rId19"/>
    <p:sldId id="264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6124"/>
            <a:ext cx="8229600" cy="2721167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Виды </a:t>
            </a: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розничной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сети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Организация и технология розничной торговли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Павильон </a:t>
            </a:r>
            <a:endParaRPr lang="ru-RU" dirty="0"/>
          </a:p>
        </p:txBody>
      </p:sp>
      <p:pic>
        <p:nvPicPr>
          <p:cNvPr id="16386" name="Picture 2" descr="Производство торговых павильонов и киосков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573016"/>
            <a:ext cx="4067175" cy="3048001"/>
          </a:xfrm>
          <a:prstGeom prst="rect">
            <a:avLst/>
          </a:prstGeom>
          <a:noFill/>
        </p:spPr>
      </p:pic>
      <p:pic>
        <p:nvPicPr>
          <p:cNvPr id="16388" name="Picture 4" descr="Позже того, как вы приблизительно присмотрите земельный участок под павильо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80728"/>
            <a:ext cx="4536504" cy="3048001"/>
          </a:xfrm>
          <a:prstGeom prst="rect">
            <a:avLst/>
          </a:prstGeom>
          <a:noFill/>
        </p:spPr>
      </p:pic>
      <p:pic>
        <p:nvPicPr>
          <p:cNvPr id="16390" name="Picture 6" descr="Продажа Магазинов Павильонов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809999"/>
            <a:ext cx="4067175" cy="3048001"/>
          </a:xfrm>
          <a:prstGeom prst="rect">
            <a:avLst/>
          </a:prstGeom>
          <a:noFill/>
        </p:spPr>
      </p:pic>
      <p:pic>
        <p:nvPicPr>
          <p:cNvPr id="16392" name="Picture 8" descr="Павильон для кафе шашлычной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124744"/>
            <a:ext cx="4572000" cy="2600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b="1" i="1" dirty="0" smtClean="0"/>
              <a:t>Павильон- </a:t>
            </a:r>
            <a:r>
              <a:rPr lang="ru-RU" dirty="0" smtClean="0"/>
              <a:t> это  оборудованное строение, имеющее торговый зал и помещения для хранения товарного запаса, рассчитанное на одно или несколько рабочих мест.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 err="1" smtClean="0"/>
              <a:t>Автомагазин</a:t>
            </a:r>
            <a:r>
              <a:rPr lang="ru-RU" dirty="0" smtClean="0"/>
              <a:t> (автолавка)</a:t>
            </a:r>
            <a:endParaRPr lang="ru-RU" dirty="0"/>
          </a:p>
        </p:txBody>
      </p:sp>
      <p:pic>
        <p:nvPicPr>
          <p:cNvPr id="17410" name="Picture 2" descr="хозтовары через автомагазин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645024"/>
            <a:ext cx="4495800" cy="3048001"/>
          </a:xfrm>
          <a:prstGeom prst="rect">
            <a:avLst/>
          </a:prstGeom>
          <a:noFill/>
        </p:spPr>
      </p:pic>
      <p:pic>
        <p:nvPicPr>
          <p:cNvPr id="17412" name="Picture 4" descr="...торговля производится с машин, автоприлавков, автомагазинов и проч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24744"/>
            <a:ext cx="4572000" cy="3048001"/>
          </a:xfrm>
          <a:prstGeom prst="rect">
            <a:avLst/>
          </a:prstGeom>
          <a:noFill/>
        </p:spPr>
      </p:pic>
      <p:sp>
        <p:nvSpPr>
          <p:cNvPr id="17414" name="AutoShape 6" descr="Торговый прицеп 212160-2 Люкс для продажи продуктов питания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Торговый прицеп 212160-2 Люкс для продажи продуктов питания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8" name="Picture 10" descr="...особенно Инстаграм - нужно будет регулярно выкладывать привлекательные ф..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178048"/>
            <a:ext cx="4557012" cy="2563320"/>
          </a:xfrm>
          <a:prstGeom prst="rect">
            <a:avLst/>
          </a:prstGeom>
          <a:noFill/>
        </p:spPr>
      </p:pic>
      <p:pic>
        <p:nvPicPr>
          <p:cNvPr id="17420" name="Picture 12" descr="ЛДПР предлагает разрешить фермерам продажу своей продукции в автолавках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034692"/>
            <a:ext cx="3995167" cy="2994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   </a:t>
            </a:r>
          </a:p>
          <a:p>
            <a:pPr>
              <a:buNone/>
            </a:pPr>
            <a:r>
              <a:rPr lang="ru-RU" sz="2800" b="1" i="1" dirty="0" err="1" smtClean="0"/>
              <a:t>Автомагазин</a:t>
            </a:r>
            <a:r>
              <a:rPr lang="ru-RU" sz="2800" b="1" i="1" dirty="0" smtClean="0"/>
              <a:t> (автолавка)-  </a:t>
            </a:r>
            <a:r>
              <a:rPr lang="ru-RU" sz="2800" dirty="0" smtClean="0"/>
              <a:t>это автомашины, специально оборудованные для выездной торговли, </a:t>
            </a:r>
            <a:r>
              <a:rPr lang="ru-RU" sz="2800" dirty="0" err="1" smtClean="0"/>
              <a:t>расчитанные</a:t>
            </a:r>
            <a:r>
              <a:rPr lang="ru-RU" sz="2800" dirty="0" smtClean="0"/>
              <a:t> на одно рабочее место продавца, с товарным запасом на один день. Применяется в сельских районах с невысокой плотностью населения, где невыгодно оборудование постоянных торговых точек; также — для продажи быстрого питания, напитков (например, во время массовых мероприятий), на ярмарках и передвижных рынках.</a:t>
            </a:r>
            <a:endParaRPr lang="ru-RU" sz="2800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Лоток </a:t>
            </a:r>
            <a:endParaRPr lang="ru-RU" dirty="0"/>
          </a:p>
        </p:txBody>
      </p:sp>
      <p:pic>
        <p:nvPicPr>
          <p:cNvPr id="18436" name="Picture 4" descr="Plateau de vente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14290"/>
            <a:ext cx="3048000" cy="3024336"/>
          </a:xfrm>
          <a:prstGeom prst="rect">
            <a:avLst/>
          </a:prstGeom>
          <a:noFill/>
        </p:spPr>
      </p:pic>
      <p:pic>
        <p:nvPicPr>
          <p:cNvPr id="18438" name="Picture 6" descr="Увеличить изображение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124744"/>
            <a:ext cx="3347864" cy="3048001"/>
          </a:xfrm>
          <a:prstGeom prst="rect">
            <a:avLst/>
          </a:prstGeom>
          <a:noFill/>
        </p:spPr>
      </p:pic>
      <p:sp>
        <p:nvSpPr>
          <p:cNvPr id="18440" name="AutoShape 8" descr="Реконструкторы намерены построить средневековую крепость под Ельцом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Реконструкторы намерены построить средневековую крепость под Ельцом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4" name="Picture 12" descr="Фото: kvedomosti.com.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645024"/>
            <a:ext cx="4572000" cy="2971801"/>
          </a:xfrm>
          <a:prstGeom prst="rect">
            <a:avLst/>
          </a:prstGeom>
          <a:noFill/>
        </p:spPr>
      </p:pic>
      <p:pic>
        <p:nvPicPr>
          <p:cNvPr id="18446" name="Picture 14" descr="ФОТО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933056"/>
            <a:ext cx="3816424" cy="2722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  </a:t>
            </a:r>
          </a:p>
          <a:p>
            <a:pPr>
              <a:buNone/>
            </a:pPr>
            <a:r>
              <a:rPr lang="ru-RU" b="1" i="1" dirty="0" smtClean="0"/>
              <a:t> Лоток- </a:t>
            </a:r>
            <a:r>
              <a:rPr lang="ru-RU" dirty="0" smtClean="0"/>
              <a:t>это  переносное торговое оборудование, предназначенное для продажи штучных товаров.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/>
              <a:t> Палатка</a:t>
            </a:r>
            <a:r>
              <a:rPr lang="ru-RU" dirty="0" smtClean="0"/>
              <a:t>- это легко возводимая сборно-разборная конструкция, оснащенная прилавком, не имеющая торгового зала и помещений для хранения товаров, рассчитанное на одно или несколько рабочих мест, на которых размещен товарный </a:t>
            </a:r>
            <a:r>
              <a:rPr lang="ru-RU" dirty="0" err="1" smtClean="0"/>
              <a:t>запасна</a:t>
            </a:r>
            <a:r>
              <a:rPr lang="ru-RU" dirty="0" smtClean="0"/>
              <a:t> один день торговли 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r>
              <a:rPr lang="ru-RU" dirty="0" smtClean="0"/>
              <a:t>Палатка </a:t>
            </a:r>
            <a:endParaRPr lang="ru-RU" dirty="0"/>
          </a:p>
        </p:txBody>
      </p:sp>
      <p:sp>
        <p:nvSpPr>
          <p:cNvPr id="19458" name="AutoShape 2" descr="Торговая палатка &amp;quot;ДОМИК&amp;quot; 2х2 м (квадратная труба 20х20 мм) Митек.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Торговая палатка &amp;quot;ДОМИК&amp;quot; 2х2 м (квадратная труба 20х20 мм) Митек.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Палатка торговая,2*2 м ПВ-2-25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4" name="Picture 8" descr="Торговые палатки помогают предпринимателям вести свой бизне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4572000" cy="3048001"/>
          </a:xfrm>
          <a:prstGeom prst="rect">
            <a:avLst/>
          </a:prstGeom>
          <a:noFill/>
        </p:spPr>
      </p:pic>
      <p:sp>
        <p:nvSpPr>
          <p:cNvPr id="19466" name="AutoShape 10" descr="Торговля Розничная Вне Магазинов Палаток Рынков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В Омске более сотни торговых мест на праздновании Дня города будет разыгран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0" name="Picture 14" descr="Администрация Мотовилихи ведет работу по пресечению незаконной торговли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052736"/>
            <a:ext cx="3960440" cy="3096344"/>
          </a:xfrm>
          <a:prstGeom prst="rect">
            <a:avLst/>
          </a:prstGeom>
          <a:noFill/>
        </p:spPr>
      </p:pic>
      <p:pic>
        <p:nvPicPr>
          <p:cNvPr id="19472" name="Picture 16" descr="(торговых палаток, павильонов, киосков, предназначенных для осуществления т..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4221088"/>
            <a:ext cx="4032448" cy="2448273"/>
          </a:xfrm>
          <a:prstGeom prst="rect">
            <a:avLst/>
          </a:prstGeom>
          <a:noFill/>
        </p:spPr>
      </p:pic>
      <p:pic>
        <p:nvPicPr>
          <p:cNvPr id="19474" name="Picture 18" descr="...лимонады, напитки и другие товары, которые выпускают предприятия Псковск..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365104"/>
            <a:ext cx="4073016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8" name="Picture 8" descr="https://cf2.ppt-online.org/files2/slide/y/YNg6RIylEOxvZponDMBQrj3CLPTU7Wizuf1HmdcKb2/slide-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861048"/>
            <a:ext cx="3240361" cy="273630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Тележка </a:t>
            </a:r>
            <a:endParaRPr lang="ru-RU" dirty="0"/>
          </a:p>
        </p:txBody>
      </p:sp>
      <p:pic>
        <p:nvPicPr>
          <p:cNvPr id="20482" name="Picture 2" descr="Фото:Олег Яковлев / РБК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124744"/>
            <a:ext cx="7416824" cy="3168352"/>
          </a:xfrm>
          <a:prstGeom prst="rect">
            <a:avLst/>
          </a:prstGeom>
          <a:noFill/>
        </p:spPr>
      </p:pic>
      <p:pic>
        <p:nvPicPr>
          <p:cNvPr id="20484" name="Picture 4" descr="Торговая тележка купить для уличной торговли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284984"/>
            <a:ext cx="2453222" cy="3312368"/>
          </a:xfrm>
          <a:prstGeom prst="rect">
            <a:avLst/>
          </a:prstGeom>
          <a:noFill/>
        </p:spPr>
      </p:pic>
      <p:sp>
        <p:nvSpPr>
          <p:cNvPr id="20486" name="AutoShape 6" descr="Тележка для уличной торговли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0" name="Picture 10" descr="Тележки для продажи мороженого фотография.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5" y="4149080"/>
            <a:ext cx="3528392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i="1" dirty="0" smtClean="0"/>
              <a:t>Тележка</a:t>
            </a:r>
            <a:r>
              <a:rPr lang="ru-RU" dirty="0" smtClean="0"/>
              <a:t>- это передвижной (но запрещенный к передвижению по проезжей части города) объект, с помощью которого осуществляется продажа штучных товаров.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/>
              <a:t>Торговый автомат</a:t>
            </a:r>
            <a:r>
              <a:rPr lang="ru-RU" dirty="0" smtClean="0"/>
              <a:t>- это аппарат промышленного производства для продажи газет, журналов, напитков, сигарет и других штучных товаров без помощи продавца.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Торговый Автомат </a:t>
            </a:r>
            <a:endParaRPr lang="ru-RU" dirty="0"/>
          </a:p>
        </p:txBody>
      </p:sp>
      <p:pic>
        <p:nvPicPr>
          <p:cNvPr id="21506" name="Picture 2" descr="Кофейный торговый автомат Unicum Rosso Instant предназначен для приготовлен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2952328" cy="4896544"/>
          </a:xfrm>
          <a:prstGeom prst="rect">
            <a:avLst/>
          </a:prstGeom>
          <a:noFill/>
        </p:spPr>
      </p:pic>
      <p:pic>
        <p:nvPicPr>
          <p:cNvPr id="21508" name="Picture 4" descr="Комбинированный торговый автомат Unicum Rosso Bar Long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268760"/>
            <a:ext cx="2476500" cy="5589240"/>
          </a:xfrm>
          <a:prstGeom prst="rect">
            <a:avLst/>
          </a:prstGeom>
          <a:noFill/>
        </p:spPr>
      </p:pic>
      <p:pic>
        <p:nvPicPr>
          <p:cNvPr id="21510" name="Picture 6" descr="Торговый автомат Unicum Food Box Street.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556792"/>
            <a:ext cx="2376264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Розничная торговля-это торговля товарами и оказание услуг покупателям для личного, семейного, домашнего и других видов использования, не связанного с предпринимательской деятельностью.</a:t>
            </a:r>
          </a:p>
          <a:p>
            <a:pPr>
              <a:buNone/>
            </a:pPr>
            <a:r>
              <a:rPr lang="ru-RU" dirty="0" smtClean="0"/>
              <a:t>   Продажа товаров и оказание услуг покупателям осуществляется через         торговую сеть.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Розничной сети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</a:t>
            </a:r>
            <a:r>
              <a:rPr lang="ru-RU" sz="2800" b="1" i="1" dirty="0" smtClean="0"/>
              <a:t>Автоцистерна</a:t>
            </a:r>
            <a:r>
              <a:rPr lang="ru-RU" sz="2800" dirty="0" smtClean="0"/>
              <a:t>- это емкости. Установленные на базе автомобилей и предназначенные для продажи молока, кваса, пива и других жидких продуктов в разлив вне магазина, а также для продажи живой рыбы. </a:t>
            </a:r>
            <a:endParaRPr lang="ru-RU" sz="28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Автоцистерна- это емкости. Установленные на базе автомобилей и предназначенные для </a:t>
            </a:r>
            <a:endParaRPr lang="ru-RU" dirty="0"/>
          </a:p>
        </p:txBody>
      </p:sp>
      <p:pic>
        <p:nvPicPr>
          <p:cNvPr id="1026" name="Picture 2" descr="https://zanmsk.ru/wp-content/uploads/2020/07/0a0eec0f247a10e9ceb64948bab55c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068960"/>
            <a:ext cx="4901948" cy="3600400"/>
          </a:xfrm>
          <a:prstGeom prst="rect">
            <a:avLst/>
          </a:prstGeom>
          <a:noFill/>
        </p:spPr>
      </p:pic>
      <p:pic>
        <p:nvPicPr>
          <p:cNvPr id="1028" name="Picture 4" descr="Предназначение: для перевозки молока, растительного масла, воды, пива, квас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068960"/>
            <a:ext cx="3943672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             Торговая сеть  подразделяется на: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 Стационарную сеть - этот вид торговой сети  располагают в специально оборудованных и предназначенных для ведения торговли зданиях и строениях. Эта сеть представлена:  торговыми центрами, магазинами, киосками, павильонами</a:t>
            </a:r>
            <a:r>
              <a:rPr lang="ru-RU" dirty="0" smtClean="0"/>
              <a:t>.</a:t>
            </a:r>
          </a:p>
          <a:p>
            <a:r>
              <a:rPr lang="ru-RU" sz="2400" dirty="0" smtClean="0"/>
              <a:t>Нестационарная сеть – это  тип торговой сети функционирует на принципах разносной торговли, которая осуществляется через </a:t>
            </a:r>
            <a:r>
              <a:rPr lang="ru-RU" sz="2400" dirty="0" err="1" smtClean="0"/>
              <a:t>автомагазины</a:t>
            </a:r>
            <a:r>
              <a:rPr lang="ru-RU" sz="2400" dirty="0" smtClean="0"/>
              <a:t>, лотки, палатки и иные спец.приспособления</a:t>
            </a:r>
            <a:r>
              <a:rPr lang="ru-RU" dirty="0" smtClean="0"/>
              <a:t>. 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4032448" cy="11967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Торговый </a:t>
            </a:r>
            <a:r>
              <a:rPr lang="ru-RU" sz="4400" dirty="0" smtClean="0"/>
              <a:t>центр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chit\Desktop\Петухова И.В\ТЦ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60648"/>
            <a:ext cx="4572000" cy="3048000"/>
          </a:xfrm>
          <a:prstGeom prst="rect">
            <a:avLst/>
          </a:prstGeom>
          <a:noFill/>
        </p:spPr>
      </p:pic>
      <p:pic>
        <p:nvPicPr>
          <p:cNvPr id="1027" name="Picture 3" descr="C:\Users\Uchit\Desktop\Петухова И.В\тц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519010"/>
            <a:ext cx="5148064" cy="3217540"/>
          </a:xfrm>
          <a:prstGeom prst="rect">
            <a:avLst/>
          </a:prstGeom>
          <a:noFill/>
        </p:spPr>
      </p:pic>
      <p:pic>
        <p:nvPicPr>
          <p:cNvPr id="1028" name="Picture 4" descr="C:\Users\Uchit\Desktop\Петухова И.В\Тц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933056"/>
            <a:ext cx="3600400" cy="2520280"/>
          </a:xfrm>
          <a:prstGeom prst="rect">
            <a:avLst/>
          </a:prstGeom>
          <a:noFill/>
        </p:spPr>
      </p:pic>
      <p:pic>
        <p:nvPicPr>
          <p:cNvPr id="1030" name="Picture 6" descr="Розничная торговля: развлечения как якорь для торговых центров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428736"/>
            <a:ext cx="4032448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Торговый центр-    </a:t>
            </a:r>
            <a:r>
              <a:rPr lang="ru-RU" dirty="0" smtClean="0"/>
              <a:t>это совокупность торговых предприятий, реализующих универсальный ассортимент товаров и услуг, расположенных на определенной территории, спланированных, построенных и управляемых как единое целое и предоставляющих в границах своей территории стоянку для автомашин.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5915000" cy="23328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4608512" cy="1008112"/>
          </a:xfrm>
        </p:spPr>
        <p:txBody>
          <a:bodyPr/>
          <a:lstStyle/>
          <a:p>
            <a:pPr algn="ctr"/>
            <a:r>
              <a:rPr lang="ru-RU" dirty="0" smtClean="0"/>
              <a:t>Магазин</a:t>
            </a:r>
            <a:endParaRPr lang="ru-RU" dirty="0"/>
          </a:p>
        </p:txBody>
      </p:sp>
      <p:pic>
        <p:nvPicPr>
          <p:cNvPr id="14338" name="Picture 2" descr="Помещение Под Магазин Белгород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645024"/>
            <a:ext cx="4067175" cy="3048001"/>
          </a:xfrm>
          <a:prstGeom prst="rect">
            <a:avLst/>
          </a:prstGeom>
          <a:noFill/>
        </p:spPr>
      </p:pic>
      <p:pic>
        <p:nvPicPr>
          <p:cNvPr id="14340" name="Picture 4" descr="Улучшенная концепция магазина &amp;quot;Пятерочка&amp;quot; 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645024"/>
            <a:ext cx="4572000" cy="3048001"/>
          </a:xfrm>
          <a:prstGeom prst="rect">
            <a:avLst/>
          </a:prstGeom>
          <a:noFill/>
        </p:spPr>
      </p:pic>
      <p:sp>
        <p:nvSpPr>
          <p:cNvPr id="14342" name="AutoShape 6" descr="Как открыть магазин: готовый бизнес-план и разбор нюансов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Как открыть магазин: готовый бизнес-план и разбор нюансов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Как открыть магазин: готовый бизнес-план и разбор нюансов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8" name="AutoShape 12" descr="Как открыть магазин: готовый бизнес-план и разбор нюансов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0" name="AutoShape 14" descr="Как открыть магазин: готовый бизнес-план и разбор нюансов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52" name="Picture 16" descr="Картинки Магазин Для Детей Для Детского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24744"/>
            <a:ext cx="4123404" cy="2448272"/>
          </a:xfrm>
          <a:prstGeom prst="rect">
            <a:avLst/>
          </a:prstGeom>
          <a:noFill/>
        </p:spPr>
      </p:pic>
      <p:sp>
        <p:nvSpPr>
          <p:cNvPr id="14354" name="AutoShape 18" descr="Как открыть магазин: готовый бизнес-план и разбор нюансов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56" name="Picture 20" descr="Интерьер магазина домашней продукции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764704"/>
            <a:ext cx="4248472" cy="3183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</a:t>
            </a:r>
          </a:p>
          <a:p>
            <a:pPr>
              <a:buNone/>
            </a:pPr>
            <a:r>
              <a:rPr lang="ru-RU" b="1" i="1" dirty="0" smtClean="0"/>
              <a:t>Магазин-</a:t>
            </a:r>
            <a:r>
              <a:rPr lang="ru-RU" dirty="0" smtClean="0"/>
              <a:t>   это специально оборудованное здание или его часть, предназначенное для продажи товаров и оказания услуг и обеспеченное торговыми, подсобными, административно-бытовыми помещениями и помещениями для приемка, хранения и подготовки товаров к продаже.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5328592" cy="936104"/>
          </a:xfrm>
        </p:spPr>
        <p:txBody>
          <a:bodyPr/>
          <a:lstStyle/>
          <a:p>
            <a:r>
              <a:rPr lang="ru-RU" dirty="0" smtClean="0"/>
              <a:t>Киоск</a:t>
            </a:r>
            <a:endParaRPr lang="ru-RU" dirty="0"/>
          </a:p>
        </p:txBody>
      </p:sp>
      <p:pic>
        <p:nvPicPr>
          <p:cNvPr id="15362" name="Picture 2" descr="Сети Магазинов Киосков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5940659" cy="2592288"/>
          </a:xfrm>
          <a:prstGeom prst="rect">
            <a:avLst/>
          </a:prstGeom>
          <a:noFill/>
        </p:spPr>
      </p:pic>
      <p:pic>
        <p:nvPicPr>
          <p:cNvPr id="15364" name="Picture 4" descr="Кировчан решили спросить, нужны ли им ларьки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809999"/>
            <a:ext cx="4572000" cy="3048001"/>
          </a:xfrm>
          <a:prstGeom prst="rect">
            <a:avLst/>
          </a:prstGeom>
          <a:noFill/>
        </p:spPr>
      </p:pic>
      <p:pic>
        <p:nvPicPr>
          <p:cNvPr id="15366" name="Picture 6" descr="Фотография &amp;quot;Газетный киоск &amp;quot;Советская Чувашия&amp;quot;&amp;quot;, Центр ..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332656"/>
            <a:ext cx="2514600" cy="3048001"/>
          </a:xfrm>
          <a:prstGeom prst="rect">
            <a:avLst/>
          </a:prstGeom>
          <a:noFill/>
        </p:spPr>
      </p:pic>
      <p:pic>
        <p:nvPicPr>
          <p:cNvPr id="15368" name="Picture 8" descr="Магазин Это Стационарный Торговый Объект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933056"/>
            <a:ext cx="4392488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  Киоск</a:t>
            </a:r>
            <a:r>
              <a:rPr lang="ru-RU" dirty="0" smtClean="0"/>
              <a:t> –  это оснащенное торговым  оборудованием строение , не имеющее  торгового зала и помещений для хранения  товаров, рассчитанное на одно место продавца, на площади которого хранится товарный запас.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106</TotalTime>
  <Words>467</Words>
  <Application>Microsoft Office PowerPoint</Application>
  <PresentationFormat>Экран (4:3)</PresentationFormat>
  <Paragraphs>39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Организация и технология розничной торговли</vt:lpstr>
      <vt:lpstr>Виды Розничной сети</vt:lpstr>
      <vt:lpstr>Слайд 3</vt:lpstr>
      <vt:lpstr> Торговый центр</vt:lpstr>
      <vt:lpstr>Слайд 5</vt:lpstr>
      <vt:lpstr>Магазин</vt:lpstr>
      <vt:lpstr>Слайд 7</vt:lpstr>
      <vt:lpstr>Киоск</vt:lpstr>
      <vt:lpstr>Слайд 9</vt:lpstr>
      <vt:lpstr>Павильон </vt:lpstr>
      <vt:lpstr>Слайд 11</vt:lpstr>
      <vt:lpstr>Автомагазин (автолавка)</vt:lpstr>
      <vt:lpstr>Слайд 13</vt:lpstr>
      <vt:lpstr>Лоток </vt:lpstr>
      <vt:lpstr>Слайд 15</vt:lpstr>
      <vt:lpstr>Палатка </vt:lpstr>
      <vt:lpstr>Тележка </vt:lpstr>
      <vt:lpstr>Слайд 18</vt:lpstr>
      <vt:lpstr>Торговый Автомат 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Торговый центр</dc:title>
  <dc:creator>Uchit</dc:creator>
  <cp:lastModifiedBy>ПК</cp:lastModifiedBy>
  <cp:revision>13</cp:revision>
  <dcterms:created xsi:type="dcterms:W3CDTF">2022-08-25T10:17:55Z</dcterms:created>
  <dcterms:modified xsi:type="dcterms:W3CDTF">2023-02-06T17:38:39Z</dcterms:modified>
</cp:coreProperties>
</file>