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2" r:id="rId7"/>
    <p:sldId id="263" r:id="rId8"/>
    <p:sldId id="261" r:id="rId9"/>
    <p:sldId id="264" r:id="rId10"/>
    <p:sldId id="270" r:id="rId11"/>
    <p:sldId id="266" r:id="rId12"/>
    <p:sldId id="269" r:id="rId13"/>
    <p:sldId id="267" r:id="rId14"/>
    <p:sldId id="268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78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youtu.be/NMfjHr-LD2Q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3240359"/>
          </a:xfrm>
        </p:spPr>
        <p:txBody>
          <a:bodyPr>
            <a:normAutofit/>
          </a:bodyPr>
          <a:lstStyle/>
          <a:p>
            <a:r>
              <a:rPr lang="ru-RU" dirty="0" smtClean="0"/>
              <a:t>«Читательская грамотность как основа успешности обучающихся»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1752600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Учитель начальных классов</a:t>
            </a:r>
          </a:p>
          <a:p>
            <a:r>
              <a:rPr lang="ru-RU" b="1" dirty="0" smtClean="0"/>
              <a:t>ГБОУ РМЭ «Лицей им. М. В. Ломоносова»                     </a:t>
            </a:r>
          </a:p>
          <a:p>
            <a:r>
              <a:rPr lang="ru-RU" b="1" dirty="0" err="1" smtClean="0"/>
              <a:t>Сокольская</a:t>
            </a:r>
            <a:r>
              <a:rPr lang="ru-RU" b="1" dirty="0" smtClean="0"/>
              <a:t> О.А.</a:t>
            </a:r>
            <a:endParaRPr lang="ru-RU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Радуга  в литературном чтении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https://cf2.ppt-online.org/files2/slide/2/2QcBbNnZJ19a4TxvdIgFM3wrVpRteAEU70Pfm8/slid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8424936" cy="55892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Радуга в математике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tooltip="Поделиться ссылкой"/>
              </a:rPr>
              <a:t>https://youtu.be</a:t>
            </a:r>
            <a:endParaRPr lang="ru-RU" dirty="0" smtClean="0">
              <a:hlinkClick r:id="rId2" tooltip="Поделиться ссылкой"/>
            </a:endParaRPr>
          </a:p>
          <a:p>
            <a:r>
              <a:rPr lang="en-US" dirty="0" smtClean="0">
                <a:hlinkClick r:id="rId2" tooltip="Поделиться ссылкой"/>
              </a:rPr>
              <a:t>/NMfjHr-LD2Q</a:t>
            </a:r>
            <a:endParaRPr lang="ru-RU" dirty="0" smtClean="0"/>
          </a:p>
          <a:p>
            <a:r>
              <a:rPr lang="en-US" dirty="0" smtClean="0">
                <a:hlinkClick r:id="rId2"/>
              </a:rPr>
              <a:t>https://youtu.be/NMfjHr-LD2Q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34818" name="Picture 2" descr="https://24warez.ru/uploads/posts/2019-07/180719/205712/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617640"/>
            <a:ext cx="6696744" cy="32403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Радуга в рисовании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s://kremenki-gorod.ru/wp-content/uploads/5/0/a/50a6b496c2b813b80fa6b3886fe6fc6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74624"/>
            <a:ext cx="8280920" cy="5583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Радуга  в русском языке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://images.myshared.ru/6/568421/slide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76771"/>
            <a:ext cx="8460432" cy="548122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Радуга в физике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images.myshared.ru/6/536820/slide_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196752"/>
            <a:ext cx="9143999" cy="56612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>
            <a:normAutofit/>
          </a:bodyPr>
          <a:lstStyle/>
          <a:p>
            <a:r>
              <a:rPr lang="ru-RU" dirty="0" smtClean="0"/>
              <a:t>Где применить цвета радуги? (</a:t>
            </a:r>
            <a:r>
              <a:rPr lang="ru-RU" dirty="0" err="1" smtClean="0"/>
              <a:t>Дом.задание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3010" name="Picture 2" descr="https://i.artfile.ru/1920x1200_952958_%5bwww.ArtFile.ru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6753741" cy="4221088"/>
          </a:xfrm>
          <a:prstGeom prst="rect">
            <a:avLst/>
          </a:prstGeom>
          <a:noFill/>
        </p:spPr>
      </p:pic>
      <p:pic>
        <p:nvPicPr>
          <p:cNvPr id="43012" name="Picture 4" descr="https://woman-project.com/uploads/1338238800/5bf2fc6c1ac5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71394" y="1340768"/>
            <a:ext cx="5472606" cy="4104455"/>
          </a:xfrm>
          <a:prstGeom prst="rect">
            <a:avLst/>
          </a:prstGeom>
          <a:noFill/>
        </p:spPr>
      </p:pic>
      <p:pic>
        <p:nvPicPr>
          <p:cNvPr id="43014" name="Picture 6" descr="https://womanadvice.ru/sites/default/files/21/2016-10-11_1547/raduzhnyy_zont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645024"/>
            <a:ext cx="6336670" cy="32129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4034" name="AutoShape 2" descr="https://shareslide.ru/img/thumbs/b103c6b071d77d8c9251c0386d26fb6a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6" name="AutoShape 4" descr="https://shareslide.ru/img/thumbs/b103c6b071d77d8c9251c0386d26fb6a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8" name="AutoShape 6" descr="https://shareslide.ru/img/thumbs/b103c6b071d77d8c9251c0386d26fb6a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0" name="AutoShape 8" descr="https://shareslide.ru/img/thumbs/b103c6b071d77d8c9251c0386d26fb6a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2" name="AutoShape 10" descr="https://theslide.ru/img/tmb/6/567859/0a074e37598623fdcc4ed11f14dc6117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44" name="AutoShape 12" descr="https://theslide.ru/img/thumbs/abf2c3169d17391e92f0cf97ea804b5b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46" name="Picture 14" descr="https://coolsen.ru/wp-content/uploads/2021/06/146-1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303838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000" dirty="0" smtClean="0"/>
              <a:t>«</a:t>
            </a:r>
            <a:r>
              <a:rPr lang="ru-RU" sz="4000" b="1" i="1" dirty="0" smtClean="0"/>
              <a:t>Читать - это еще не ничего не значит; ЧТО читать и КАК понимать прочитанное – вот в чем главное дело».</a:t>
            </a:r>
            <a:endParaRPr lang="ru-RU" sz="4000" b="1" i="1" dirty="0"/>
          </a:p>
        </p:txBody>
      </p:sp>
      <p:pic>
        <p:nvPicPr>
          <p:cNvPr id="1026" name="Picture 2" descr="https://avatars.mds.yandex.net/i?id=c6ae4dbf24e1384a7a7f3c0cf666599735202e0e-498668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36096" cy="407389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fsd.multiurok.ru/html/2019/12/24/s_5e01e7cac9906/img_s1298737_0_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016" y="0"/>
            <a:ext cx="8999984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8434" name="AutoShape 2" descr="https://theslide.ru/img/thumbs/9839da3332ff9e624a975e710fb1e7dc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AutoShape 4" descr="https://theslide.ru/img/thumbs/9839da3332ff9e624a975e710fb1e7dc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8" name="AutoShape 6" descr="https://theslide.ru/img/thumbs/9839da3332ff9e624a975e710fb1e7dc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0" name="Picture 8" descr="https://pp.userapi.com/c854532/v854532981/944f/6dBG7JP_tj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-1"/>
            <a:ext cx="7560840" cy="64929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Солнце и радуга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686800" cy="53285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Раз после дождя выглянуло    солнышко и появилась  </a:t>
            </a:r>
            <a:r>
              <a:rPr lang="ru-RU" dirty="0" smtClean="0"/>
              <a:t>……………….  </a:t>
            </a: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dirty="0" smtClean="0"/>
              <a:t> </a:t>
            </a:r>
            <a:r>
              <a:rPr lang="ru-RU" dirty="0" smtClean="0"/>
              <a:t>- </a:t>
            </a:r>
            <a:r>
              <a:rPr lang="ru-RU" dirty="0" smtClean="0"/>
              <a:t>………..   .              Кто </a:t>
            </a:r>
            <a:r>
              <a:rPr lang="ru-RU" dirty="0" smtClean="0"/>
              <a:t>не взглянет на радугу,    ……..     ею  …………… .   ……………  радуга, да и ……….    ………….,  что  она красивее самого солнца.  Солнышко и говорит: « Ты  красива, это правда,  но ведь без меня  и радуги   ….   ……… .  А радуга только смеется да   …….     ……………. . Тогда солнышко    ………………….  и спряталось за тучу  -  и радуги   как    …..    ……………  .             К. Д. Ушинский.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155679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семицветная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5436096" y="15727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дуга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56176" y="141277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308576" y="156517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156176" y="19168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Солнце и радуга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Раз после дождя выглянуло солнышко и появилась СЕМИЦВЕТНАЯ ДУГА –РАДУГА. Кто не взглянет на радугу, всяк ею ЛЮБУЕТСЯ. ЗАГОРДИЛАСЬ радуга, да и СТАЛА ХВАЛИТЬСЯ, что она красивее самого солнца. Солнышко и говорит: « Ты красива, это правда, но ведь без меня и радуги НЕ БЫВАЕТ.  А радуга только смеется да ПУЩЕ ХВАЛИТСЯ. Тогда солнышко РАССЕРДИЛОСЬ и спряталось за тучу -  и радуги как НИ БЫВАЛО.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48680"/>
            <a:ext cx="8686800" cy="6309320"/>
          </a:xfrm>
        </p:spPr>
        <p:txBody>
          <a:bodyPr/>
          <a:lstStyle/>
          <a:p>
            <a:r>
              <a:rPr lang="ru-RU" dirty="0" smtClean="0"/>
              <a:t>Раз после дождя выглянуло солнышко и появилась СЕМИЦВЕТНАЯ ДУГА –РАДУГА. Кто не взглянет на радугу, всяк ею ЛЮБУЕТСЯ.</a:t>
            </a:r>
          </a:p>
          <a:p>
            <a:r>
              <a:rPr lang="ru-RU" dirty="0" smtClean="0"/>
              <a:t>ЗАГОРДИЛАСЬ радуга, да и СТАЛА ХВАЛИТЬСЯ, что она красивее самого солнца.</a:t>
            </a:r>
          </a:p>
          <a:p>
            <a:r>
              <a:rPr lang="ru-RU" dirty="0" smtClean="0"/>
              <a:t>Солнышко и говорит: « Ты красива, это правда, но ведь без меня и радуги НЕ БЫВАЕТ.</a:t>
            </a:r>
          </a:p>
          <a:p>
            <a:r>
              <a:rPr lang="ru-RU" dirty="0" smtClean="0"/>
              <a:t>А радуга только смеется да ПУЩЕ ХВАЛИТСЯ. Тогда солнышко РАССЕРДИЛОСЬ и спряталось за тучу -  и радуги как НИ БЫВАЛО.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burenka33.ru/wp-content/uploads/a/d/c/adc3f6579370e3e699f5a8f739387b3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26016" cy="6694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Радуга в окружающем мире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</a:t>
            </a:r>
            <a:endParaRPr lang="ru-RU" dirty="0"/>
          </a:p>
        </p:txBody>
      </p:sp>
      <p:pic>
        <p:nvPicPr>
          <p:cNvPr id="36866" name="Picture 2" descr="https://fsd.intolimp.org/html/2017/05/18/i_591d6c3ae363d/img_phpHshCI0_shablon-raduga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1322258"/>
            <a:ext cx="8208912" cy="55357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239</TotalTime>
  <Words>335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«Читательская грамотность как основа успешности обучающихся»</vt:lpstr>
      <vt:lpstr>Слайд 2</vt:lpstr>
      <vt:lpstr>Слайд 3</vt:lpstr>
      <vt:lpstr>Слайд 4</vt:lpstr>
      <vt:lpstr>Солнце и радуга</vt:lpstr>
      <vt:lpstr>Солнце и радуга</vt:lpstr>
      <vt:lpstr>Слайд 7</vt:lpstr>
      <vt:lpstr>Слайд 8</vt:lpstr>
      <vt:lpstr>Радуга в окружающем мире</vt:lpstr>
      <vt:lpstr>Радуга  в литературном чтении</vt:lpstr>
      <vt:lpstr>Радуга в математике</vt:lpstr>
      <vt:lpstr>Радуга в рисовании</vt:lpstr>
      <vt:lpstr> Радуга  в русском языке</vt:lpstr>
      <vt:lpstr>Радуга в физике</vt:lpstr>
      <vt:lpstr>Где применить цвета радуги? (Дом.задание)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грамотность как основа успешности обучающихся</dc:title>
  <dc:creator>Acer-pc</dc:creator>
  <cp:lastModifiedBy>Acer-pc</cp:lastModifiedBy>
  <cp:revision>30</cp:revision>
  <dcterms:created xsi:type="dcterms:W3CDTF">2023-02-03T15:51:08Z</dcterms:created>
  <dcterms:modified xsi:type="dcterms:W3CDTF">2023-02-05T07:59:02Z</dcterms:modified>
</cp:coreProperties>
</file>