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61" r:id="rId5"/>
    <p:sldId id="260" r:id="rId6"/>
    <p:sldId id="267" r:id="rId7"/>
    <p:sldId id="268" r:id="rId8"/>
    <p:sldId id="271" r:id="rId9"/>
    <p:sldId id="269" r:id="rId10"/>
    <p:sldId id="266" r:id="rId11"/>
    <p:sldId id="262" r:id="rId12"/>
    <p:sldId id="265" r:id="rId13"/>
    <p:sldId id="263" r:id="rId14"/>
    <p:sldId id="270" r:id="rId15"/>
    <p:sldId id="264" r:id="rId16"/>
    <p:sldId id="25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5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0ED04-23A7-406C-BEA5-77A27266655D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A2FD3A-221B-48AF-91CB-2FB38784C8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Развитие фонематического слуха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2FD3A-221B-48AF-91CB-2FB38784C8E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Мастер-класс по </a:t>
            </a:r>
            <a:r>
              <a:rPr lang="ru-RU"/>
              <a:t>коррекции  </a:t>
            </a:r>
            <a:r>
              <a:rPr lang="ru-RU" dirty="0"/>
              <a:t>чтения  с детьми ОВЗ 1 класс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Пеструилова Светлана Олеговна</a:t>
            </a:r>
          </a:p>
          <a:p>
            <a:r>
              <a:rPr lang="ru-RU" dirty="0"/>
              <a:t>Учитель-логопед МАОУ СОШ №12 имени Маршала Жукова</a:t>
            </a:r>
          </a:p>
          <a:p>
            <a:r>
              <a:rPr lang="ru-RU" dirty="0"/>
              <a:t>2020г.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tabLst>
                <a:tab pos="1695450" algn="l"/>
              </a:tabLst>
            </a:pP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492896"/>
            <a:ext cx="4041648" cy="895998"/>
          </a:xfrm>
        </p:spPr>
        <p:txBody>
          <a:bodyPr/>
          <a:lstStyle/>
          <a:p>
            <a:r>
              <a:rPr lang="ru-RU" dirty="0"/>
              <a:t>Запомни предложенный ряд букв: З К О Л Б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420888"/>
            <a:ext cx="4041775" cy="1008112"/>
          </a:xfrm>
        </p:spPr>
        <p:txBody>
          <a:bodyPr/>
          <a:lstStyle/>
          <a:p>
            <a:r>
              <a:rPr lang="ru-RU" dirty="0"/>
              <a:t>Прочитай на выдохе: АОУИЭ</a:t>
            </a:r>
          </a:p>
        </p:txBody>
      </p:sp>
      <p:pic>
        <p:nvPicPr>
          <p:cNvPr id="7" name="Содержимое 6" descr="рж3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350327" y="3581559"/>
            <a:ext cx="2103120" cy="2788920"/>
          </a:xfrm>
        </p:spPr>
      </p:pic>
      <p:pic>
        <p:nvPicPr>
          <p:cNvPr id="8" name="Содержимое 7" descr="1с 2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860032" y="3573016"/>
            <a:ext cx="3312368" cy="302433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Первый блок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Прочитай буквы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/>
              <a:t>Прочитай слоги</a:t>
            </a:r>
          </a:p>
        </p:txBody>
      </p:sp>
      <p:pic>
        <p:nvPicPr>
          <p:cNvPr id="8" name="Содержимое 7" descr="1f9e3e8351297eb582234bfd8b3a7070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259632" y="2780928"/>
            <a:ext cx="2307431" cy="3886200"/>
          </a:xfrm>
        </p:spPr>
      </p:pic>
      <p:pic>
        <p:nvPicPr>
          <p:cNvPr id="13" name="Содержимое 12" descr="06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580112" y="2708920"/>
            <a:ext cx="2487874" cy="38862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Второй блок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Прочитай слог и придумай слово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/>
              <a:t>Допиши буквы</a:t>
            </a:r>
          </a:p>
        </p:txBody>
      </p:sp>
      <p:pic>
        <p:nvPicPr>
          <p:cNvPr id="7" name="Содержимое 6" descr="1568355064_slog5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81000" y="3078610"/>
            <a:ext cx="4041775" cy="3145530"/>
          </a:xfrm>
        </p:spPr>
      </p:pic>
      <p:pic>
        <p:nvPicPr>
          <p:cNvPr id="8" name="Содержимое 7" descr="f150b6d747bf194b5059ae0692e98c7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220072" y="2708920"/>
            <a:ext cx="2970167" cy="38862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Второй блок слияние: </a:t>
            </a:r>
            <a:r>
              <a:rPr lang="ru-RU" dirty="0" err="1"/>
              <a:t>ам</a:t>
            </a:r>
            <a:r>
              <a:rPr lang="ru-RU" dirty="0"/>
              <a:t>, он, </a:t>
            </a:r>
            <a:r>
              <a:rPr lang="ru-RU" dirty="0" err="1"/>
              <a:t>ап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Прочитай слова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/>
              <a:t>Найди слова</a:t>
            </a:r>
          </a:p>
        </p:txBody>
      </p:sp>
      <p:pic>
        <p:nvPicPr>
          <p:cNvPr id="7" name="Содержимое 6" descr="imgh1135297.pn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971280" y="2708275"/>
            <a:ext cx="2861215" cy="3886200"/>
          </a:xfrm>
        </p:spPr>
      </p:pic>
      <p:pic>
        <p:nvPicPr>
          <p:cNvPr id="8" name="Содержимое 7" descr="99b80cc6c6e91f575ce5dc851050aa49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230988" y="2708275"/>
            <a:ext cx="3015898" cy="38862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Задания 2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пельсин\Desktop\2)\С.О\Упражнения для чтения\Uchimsya_chitat_po_slogam_6_04133157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1294" y="2708275"/>
            <a:ext cx="2881187" cy="3886200"/>
          </a:xfrm>
          <a:prstGeom prst="rect">
            <a:avLst/>
          </a:prstGeom>
          <a:noFill/>
        </p:spPr>
      </p:pic>
      <p:pic>
        <p:nvPicPr>
          <p:cNvPr id="1027" name="Picture 3" descr="C:\Users\Апельсин\Desktop\2)\С.О\Упражнения для чтения\Uchimsya_chitat_po_slogam_33_04133224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2011" y="2822571"/>
            <a:ext cx="2593853" cy="36576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Третий блок : </a:t>
            </a:r>
            <a:r>
              <a:rPr lang="ru-RU" sz="3200" dirty="0" err="1"/>
              <a:t>ам-сам</a:t>
            </a:r>
            <a:r>
              <a:rPr lang="ru-RU" sz="3200" dirty="0"/>
              <a:t>,  </a:t>
            </a:r>
            <a:r>
              <a:rPr lang="ru-RU" sz="3200" dirty="0" err="1"/>
              <a:t>он-сон</a:t>
            </a:r>
            <a:r>
              <a:rPr lang="ru-RU" sz="3200" dirty="0"/>
              <a:t>, </a:t>
            </a:r>
            <a:r>
              <a:rPr lang="ru-RU" sz="3200" dirty="0" err="1"/>
              <a:t>ох-мох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3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81000" y="3135709"/>
            <a:ext cx="4041775" cy="3461643"/>
          </a:xfrm>
          <a:prstGeom prst="rect">
            <a:avLst/>
          </a:prstGeom>
        </p:spPr>
      </p:pic>
      <p:pic>
        <p:nvPicPr>
          <p:cNvPr id="8" name="Содержимое 7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8050" y="3135709"/>
            <a:ext cx="4041775" cy="303133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внимание!</a:t>
            </a:r>
          </a:p>
        </p:txBody>
      </p:sp>
      <p:pic>
        <p:nvPicPr>
          <p:cNvPr id="1026" name="Picture 2" descr="C:\Users\Апельсин\Desktop\солнышко 2019-2020\ЛОГОПЕД 2019\логопед\солнышк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9825" y="2249488"/>
            <a:ext cx="4324350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Занимаюсь с детьми с нарушением чтения с тех пор, как мой старший сын пошел в школу в Москве и не смог в 1 классе научиться читать (10 лет назад).</a:t>
            </a:r>
          </a:p>
        </p:txBody>
      </p:sp>
      <p:pic>
        <p:nvPicPr>
          <p:cNvPr id="5" name="Содержимое 4" descr="DSCF4184_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2852936"/>
            <a:ext cx="5710161" cy="432435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 2020 г. у меня в логогруппе 35 детей. В каждом ребенке стараюсь найти росток таланта.</a:t>
            </a:r>
            <a:br>
              <a:rPr lang="ru-RU" dirty="0"/>
            </a:br>
            <a:r>
              <a:rPr lang="ru-RU" dirty="0"/>
              <a:t>Научить  читать и писать.</a:t>
            </a:r>
            <a:br>
              <a:rPr lang="ru-RU" dirty="0"/>
            </a:br>
            <a:r>
              <a:rPr lang="ru-RU" dirty="0"/>
              <a:t>Четко произносить звуки. </a:t>
            </a:r>
          </a:p>
        </p:txBody>
      </p:sp>
      <p:pic>
        <p:nvPicPr>
          <p:cNvPr id="13" name="Содержимое 12" descr="9999999999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315274" y="2332038"/>
            <a:ext cx="2828726" cy="4525962"/>
          </a:xfrm>
        </p:spPr>
      </p:pic>
      <p:pic>
        <p:nvPicPr>
          <p:cNvPr id="15" name="Содержимое 14" descr="y_3b531a2c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2996952"/>
            <a:ext cx="5482952" cy="345638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dirty="0"/>
              <a:t>Провожу занятия- экскурсии на улице, в библиотеке и музее.</a:t>
            </a:r>
          </a:p>
        </p:txBody>
      </p:sp>
      <p:pic>
        <p:nvPicPr>
          <p:cNvPr id="7" name="Содержимое 6" descr="kq88qUHM1Ao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060848"/>
            <a:ext cx="4139952" cy="4797152"/>
          </a:xfrm>
        </p:spPr>
      </p:pic>
      <p:pic>
        <p:nvPicPr>
          <p:cNvPr id="8" name="Содержимое 7" descr="Q7y_W9Wb6kI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67536" y="2060848"/>
            <a:ext cx="4176464" cy="479715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Мастер-класс по устранению нарушений чтения.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Прочитай буквы: а, в, г, е, у</a:t>
            </a:r>
          </a:p>
          <a:p>
            <a:r>
              <a:rPr lang="ru-RU" dirty="0"/>
              <a:t>2. Прочитай слоги: </a:t>
            </a:r>
            <a:r>
              <a:rPr lang="ru-RU" dirty="0" err="1"/>
              <a:t>ав</a:t>
            </a:r>
            <a:r>
              <a:rPr lang="ru-RU" dirty="0"/>
              <a:t> , </a:t>
            </a:r>
            <a:r>
              <a:rPr lang="ru-RU" dirty="0" err="1"/>
              <a:t>ва</a:t>
            </a:r>
            <a:r>
              <a:rPr lang="ru-RU" dirty="0"/>
              <a:t>, га, </a:t>
            </a:r>
            <a:r>
              <a:rPr lang="ru-RU" dirty="0" err="1"/>
              <a:t>ес</a:t>
            </a:r>
            <a:r>
              <a:rPr lang="ru-RU" dirty="0"/>
              <a:t> , ус</a:t>
            </a:r>
          </a:p>
          <a:p>
            <a:r>
              <a:rPr lang="ru-RU" dirty="0"/>
              <a:t>3. Прочитай слова: сова, Ваня, усы, галка</a:t>
            </a:r>
          </a:p>
          <a:p>
            <a:r>
              <a:rPr lang="ru-RU" dirty="0"/>
              <a:t>4. Угадай, какие буквы стерты : Н,О, Р,А</a:t>
            </a:r>
          </a:p>
          <a:p>
            <a:r>
              <a:rPr lang="ru-RU" dirty="0"/>
              <a:t>5. Придумай слова на заданный звук: </a:t>
            </a:r>
            <a:r>
              <a:rPr lang="ru-RU" dirty="0" err="1"/>
              <a:t>п</a:t>
            </a:r>
            <a:r>
              <a:rPr lang="ru-RU" dirty="0"/>
              <a:t>, в, г. </a:t>
            </a:r>
          </a:p>
          <a:p>
            <a:r>
              <a:rPr lang="ru-RU" dirty="0"/>
              <a:t>6. Составь из кубиков слова: нора, кора, роса</a:t>
            </a:r>
          </a:p>
          <a:p>
            <a:r>
              <a:rPr lang="ru-RU" dirty="0"/>
              <a:t>7. Пропиши на </a:t>
            </a:r>
            <a:r>
              <a:rPr lang="ru-RU" dirty="0" err="1"/>
              <a:t>досточках</a:t>
            </a:r>
            <a:r>
              <a:rPr lang="ru-RU" dirty="0"/>
              <a:t>- тренажерах заданные буквы: Л,П, Р.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Игровые приемы в работе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Первый блок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/>
              <a:t>Найди букву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/>
              <a:t>Игры с разрезной азбукой.</a:t>
            </a:r>
          </a:p>
          <a:p>
            <a:r>
              <a:rPr lang="ru-RU" dirty="0"/>
              <a:t>Работа с таблицей.</a:t>
            </a:r>
          </a:p>
          <a:p>
            <a:r>
              <a:rPr lang="ru-RU" dirty="0"/>
              <a:t>Ориентирование на бумаге.</a:t>
            </a:r>
          </a:p>
          <a:p>
            <a:r>
              <a:rPr lang="ru-RU" dirty="0"/>
              <a:t>Упражнения с таблицей </a:t>
            </a:r>
            <a:r>
              <a:rPr lang="ru-RU" dirty="0" err="1"/>
              <a:t>Шульте</a:t>
            </a:r>
            <a:r>
              <a:rPr lang="ru-RU" dirty="0"/>
              <a:t>.</a:t>
            </a:r>
          </a:p>
          <a:p>
            <a:r>
              <a:rPr lang="ru-RU" dirty="0"/>
              <a:t>«Зеркало»</a:t>
            </a:r>
          </a:p>
          <a:p>
            <a:r>
              <a:rPr lang="ru-RU" dirty="0" err="1"/>
              <a:t>Полустёртые</a:t>
            </a:r>
            <a:r>
              <a:rPr lang="ru-RU" dirty="0"/>
              <a:t> буквы.</a:t>
            </a:r>
          </a:p>
        </p:txBody>
      </p:sp>
      <p:pic>
        <p:nvPicPr>
          <p:cNvPr id="7" name="Объект 3"/>
          <p:cNvPicPr>
            <a:picLocks noGrp="1" noChangeAspect="1"/>
          </p:cNvPicPr>
          <p:nvPr>
            <p:ph sz="quarter" idx="4"/>
          </p:nvPr>
        </p:nvPicPr>
        <p:blipFill rotWithShape="1">
          <a:blip r:embed="rId2" cstate="print"/>
          <a:srcRect l="7352" t="3013" r="4520" b="5738"/>
          <a:stretch/>
        </p:blipFill>
        <p:spPr>
          <a:xfrm>
            <a:off x="4718050" y="3082033"/>
            <a:ext cx="4041775" cy="313868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Допиши буквы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33537" y="2773363"/>
            <a:ext cx="5876925" cy="3276600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Запиши кружочками слова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Сок           Коты         Весна</a:t>
            </a:r>
          </a:p>
          <a:p>
            <a:r>
              <a:rPr lang="ru-RU" dirty="0"/>
              <a:t>Лес            Луна         </a:t>
            </a:r>
          </a:p>
          <a:p>
            <a:r>
              <a:rPr lang="ru-RU" dirty="0"/>
              <a:t>Дом           Рука</a:t>
            </a:r>
          </a:p>
          <a:p>
            <a:r>
              <a:rPr lang="ru-RU" dirty="0"/>
              <a:t>Рот            Вода</a:t>
            </a:r>
          </a:p>
        </p:txBody>
      </p:sp>
      <p:pic>
        <p:nvPicPr>
          <p:cNvPr id="6" name="Содержимое 5" descr="s1200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9992" y="2132856"/>
            <a:ext cx="4038600" cy="4010479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Найди в таблице букву О</a:t>
            </a: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15636" t="9955" r="15695" b="5305"/>
          <a:stretch/>
        </p:blipFill>
        <p:spPr>
          <a:xfrm>
            <a:off x="2235844" y="2249488"/>
            <a:ext cx="4672312" cy="432435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376</TotalTime>
  <Words>310</Words>
  <Application>Microsoft Office PowerPoint</Application>
  <PresentationFormat>Экран (4:3)</PresentationFormat>
  <Paragraphs>48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Calibri</vt:lpstr>
      <vt:lpstr>Georgia</vt:lpstr>
      <vt:lpstr>Trebuchet MS</vt:lpstr>
      <vt:lpstr>Wingdings 2</vt:lpstr>
      <vt:lpstr>Городская</vt:lpstr>
      <vt:lpstr>Мастер-класс по коррекции  чтения  с детьми ОВЗ 1 класс </vt:lpstr>
      <vt:lpstr>Занимаюсь с детьми с нарушением чтения с тех пор, как мой старший сын пошел в школу в Москве и не смог в 1 классе научиться читать (10 лет назад).</vt:lpstr>
      <vt:lpstr>На 2020 г. у меня в логогруппе 35 детей. В каждом ребенке стараюсь найти росток таланта. Научить  читать и писать. Четко произносить звуки. </vt:lpstr>
      <vt:lpstr>Провожу занятия- экскурсии на улице, в библиотеке и музее.</vt:lpstr>
      <vt:lpstr>Мастер-класс по устранению нарушений чтения.</vt:lpstr>
      <vt:lpstr>Игровые приемы в работе</vt:lpstr>
      <vt:lpstr>Допиши буквы </vt:lpstr>
      <vt:lpstr>Запиши кружочками слова</vt:lpstr>
      <vt:lpstr>Найди в таблице букву О</vt:lpstr>
      <vt:lpstr> </vt:lpstr>
      <vt:lpstr>Первый блок</vt:lpstr>
      <vt:lpstr>Второй блок</vt:lpstr>
      <vt:lpstr>Второй блок слияние: ам, он, ап</vt:lpstr>
      <vt:lpstr>Задания 2</vt:lpstr>
      <vt:lpstr>Третий блок : ам-сам,  он-сон, ох-мох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Апельсин</dc:creator>
  <cp:lastModifiedBy>Агафья Свет</cp:lastModifiedBy>
  <cp:revision>34</cp:revision>
  <dcterms:created xsi:type="dcterms:W3CDTF">2020-03-04T18:25:38Z</dcterms:created>
  <dcterms:modified xsi:type="dcterms:W3CDTF">2020-12-18T06:53:54Z</dcterms:modified>
</cp:coreProperties>
</file>