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EBA0-5078-47DB-ACD0-A1F4D2C5DB21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1E89-9A91-448A-B89D-D8B5EFE713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EBA0-5078-47DB-ACD0-A1F4D2C5DB21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1E89-9A91-448A-B89D-D8B5EFE713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EBA0-5078-47DB-ACD0-A1F4D2C5DB21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1E89-9A91-448A-B89D-D8B5EFE713BB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EBA0-5078-47DB-ACD0-A1F4D2C5DB21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1E89-9A91-448A-B89D-D8B5EFE713B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EBA0-5078-47DB-ACD0-A1F4D2C5DB21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1E89-9A91-448A-B89D-D8B5EFE713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EBA0-5078-47DB-ACD0-A1F4D2C5DB21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1E89-9A91-448A-B89D-D8B5EFE713B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EBA0-5078-47DB-ACD0-A1F4D2C5DB21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1E89-9A91-448A-B89D-D8B5EFE713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EBA0-5078-47DB-ACD0-A1F4D2C5DB21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1E89-9A91-448A-B89D-D8B5EFE713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EBA0-5078-47DB-ACD0-A1F4D2C5DB21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1E89-9A91-448A-B89D-D8B5EFE713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EBA0-5078-47DB-ACD0-A1F4D2C5DB21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1E89-9A91-448A-B89D-D8B5EFE713BB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EBA0-5078-47DB-ACD0-A1F4D2C5DB21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1E89-9A91-448A-B89D-D8B5EFE713B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E4BCEBA0-5078-47DB-ACD0-A1F4D2C5DB21}" type="datetimeFigureOut">
              <a:rPr lang="ru-RU" smtClean="0"/>
              <a:t>15.01.2023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98B41E89-9A91-448A-B89D-D8B5EFE713B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13302" cy="6863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/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Мы все дружные ребята,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Мы ребята – дошколята.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Никого в беде не бросим,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Не отнимем, а попросим.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Никого не обижаем.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Как заботиться – мы знаем.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Пусть всем будет хорошо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Будет радостно, светло!</a:t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5144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904" y="116632"/>
            <a:ext cx="7195070" cy="6535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88432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496944" cy="6553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06332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3" y="-5558"/>
            <a:ext cx="9125217" cy="6863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36681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12968" cy="6768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238" y="2492896"/>
            <a:ext cx="1626610" cy="1471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910117"/>
            <a:ext cx="1524513" cy="1813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111356"/>
            <a:ext cx="1449704" cy="1705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76085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0"/>
            <a:ext cx="5328591" cy="6700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6388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05" y="156754"/>
            <a:ext cx="8683475" cy="6512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341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3576"/>
            <a:ext cx="8784977" cy="6495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71599" y="600891"/>
            <a:ext cx="6779623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Матрешка из дерева…(деревянная матрешка)</a:t>
            </a:r>
          </a:p>
          <a:p>
            <a:r>
              <a:rPr lang="ru-RU" sz="2800" b="1" dirty="0" smtClean="0"/>
              <a:t>Сумка из кожи…(Кожаная сумка)</a:t>
            </a:r>
          </a:p>
          <a:p>
            <a:r>
              <a:rPr lang="ru-RU" sz="2800" b="1" dirty="0" smtClean="0"/>
              <a:t> Если ручка сделана из пластмассы (пластмассовая ручка)</a:t>
            </a:r>
          </a:p>
          <a:p>
            <a:r>
              <a:rPr lang="ru-RU" sz="2800" b="1" dirty="0" smtClean="0"/>
              <a:t> Дом из кирпича (кирпичный дом)</a:t>
            </a:r>
          </a:p>
          <a:p>
            <a:r>
              <a:rPr lang="ru-RU" sz="2800" b="1" dirty="0" smtClean="0"/>
              <a:t> Ваза, сделанная из стекла (стеклянная ваза)</a:t>
            </a:r>
          </a:p>
          <a:p>
            <a:r>
              <a:rPr lang="ru-RU" sz="2800" b="1" dirty="0" smtClean="0"/>
              <a:t>Сок из яблок (яблочный сок)</a:t>
            </a:r>
          </a:p>
          <a:p>
            <a:r>
              <a:rPr lang="ru-RU" sz="2800" b="1" dirty="0" smtClean="0"/>
              <a:t> Игрушка из резины (резиновая игрушка)</a:t>
            </a:r>
          </a:p>
          <a:p>
            <a:r>
              <a:rPr lang="ru-RU" sz="2800" b="1" dirty="0" smtClean="0"/>
              <a:t> Кораблик из бумаги (Бумажный кораблик)</a:t>
            </a:r>
          </a:p>
          <a:p>
            <a:r>
              <a:rPr lang="ru-RU" sz="2800" b="1" dirty="0" smtClean="0"/>
              <a:t> Ложка из дерева (деревянная ложка)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941576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972" y="4611641"/>
            <a:ext cx="2922791" cy="2079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785" y="2319021"/>
            <a:ext cx="1894432" cy="2473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459" y="2085299"/>
            <a:ext cx="2498909" cy="2394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76873"/>
            <a:ext cx="2263180" cy="2263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52" y="4530230"/>
            <a:ext cx="2316128" cy="1918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95"/>
            <a:ext cx="3059832" cy="2258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096"/>
            <a:ext cx="2603081" cy="232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8096"/>
            <a:ext cx="2653707" cy="2711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6343" y="2860199"/>
            <a:ext cx="2158144" cy="334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4977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052736"/>
            <a:ext cx="55263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Язык кверху «</a:t>
            </a:r>
            <a:r>
              <a:rPr lang="ru-RU" sz="3600" b="1" dirty="0" err="1" smtClean="0"/>
              <a:t>Ша-ша-ша</a:t>
            </a:r>
            <a:r>
              <a:rPr lang="ru-RU" sz="3600" b="1" dirty="0" smtClean="0"/>
              <a:t>», </a:t>
            </a:r>
          </a:p>
          <a:p>
            <a:r>
              <a:rPr lang="ru-RU" sz="3600" b="1" dirty="0" smtClean="0"/>
              <a:t>Наша Маша хороша.</a:t>
            </a:r>
          </a:p>
          <a:p>
            <a:r>
              <a:rPr lang="ru-RU" sz="3600" b="1" dirty="0" smtClean="0"/>
              <a:t> Язык книзу «</a:t>
            </a:r>
            <a:r>
              <a:rPr lang="ru-RU" sz="3600" b="1" dirty="0" err="1" smtClean="0"/>
              <a:t>Са-са-са</a:t>
            </a:r>
            <a:r>
              <a:rPr lang="ru-RU" sz="3600" b="1" dirty="0" smtClean="0"/>
              <a:t>», </a:t>
            </a:r>
          </a:p>
          <a:p>
            <a:r>
              <a:rPr lang="ru-RU" sz="3600" b="1" dirty="0" smtClean="0"/>
              <a:t>Укусила нос оса.</a:t>
            </a:r>
          </a:p>
          <a:p>
            <a:r>
              <a:rPr lang="ru-RU" sz="3600" b="1" dirty="0" smtClean="0"/>
              <a:t> Язык кверху «Ши-ши-ши», </a:t>
            </a:r>
          </a:p>
          <a:p>
            <a:r>
              <a:rPr lang="ru-RU" sz="3600" b="1" dirty="0" smtClean="0"/>
              <a:t>Наши уши хороши. </a:t>
            </a:r>
          </a:p>
          <a:p>
            <a:r>
              <a:rPr lang="ru-RU" sz="3600" b="1" dirty="0" smtClean="0"/>
              <a:t>Язык книзу «</a:t>
            </a:r>
            <a:r>
              <a:rPr lang="ru-RU" sz="3600" b="1" dirty="0" err="1" smtClean="0"/>
              <a:t>Сы-сы-сы</a:t>
            </a:r>
            <a:r>
              <a:rPr lang="ru-RU" sz="3600" b="1" dirty="0" smtClean="0"/>
              <a:t>»,</a:t>
            </a:r>
          </a:p>
          <a:p>
            <a:r>
              <a:rPr lang="ru-RU" sz="3600" b="1" dirty="0" smtClean="0"/>
              <a:t> У осы усы, усы.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079487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76672"/>
            <a:ext cx="6192688" cy="590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6080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46" y="188640"/>
            <a:ext cx="8546394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9006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274496" cy="6490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85541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"/>
            <a:ext cx="8424936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8714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56</TotalTime>
  <Words>114</Words>
  <Application>Microsoft Office PowerPoint</Application>
  <PresentationFormat>Экран (4:3)</PresentationFormat>
  <Paragraphs>18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Волна</vt:lpstr>
      <vt:lpstr>  Мы все дружные ребята, Мы ребята – дошколята. Никого в беде не бросим, Не отнимем, а попросим. Никого не обижаем. Как заботиться – мы знаем. Пусть всем будет хорошо Будет радостно, светло!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все дружные ребята, Мы ребята – дошколята. Никого в беде не бросим, Не отнимем, а попросим. Никого не обижаем. Как заботиться – мы знаем. Пусть всем будет хорошо Будет радостно, светло!</dc:title>
  <dc:creator>Анатолий</dc:creator>
  <cp:lastModifiedBy>Анатолий</cp:lastModifiedBy>
  <cp:revision>7</cp:revision>
  <dcterms:created xsi:type="dcterms:W3CDTF">2023-01-15T09:50:44Z</dcterms:created>
  <dcterms:modified xsi:type="dcterms:W3CDTF">2023-01-15T10:47:24Z</dcterms:modified>
</cp:coreProperties>
</file>