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68" d="100"/>
          <a:sy n="68" d="100"/>
        </p:scale>
        <p:origin x="61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BE30A-E469-49D8-99CB-0FEA6A0E9D15}" type="datetimeFigureOut">
              <a:rPr lang="ru-RU" smtClean="0"/>
              <a:t>20.09.2021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DBF12-06D3-4BB3-A3F4-4EEC0DD6CD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7501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BE30A-E469-49D8-99CB-0FEA6A0E9D15}" type="datetimeFigureOut">
              <a:rPr lang="ru-RU" smtClean="0"/>
              <a:t>20.09.2021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DBF12-06D3-4BB3-A3F4-4EEC0DD6CD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8542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BE30A-E469-49D8-99CB-0FEA6A0E9D15}" type="datetimeFigureOut">
              <a:rPr lang="ru-RU" smtClean="0"/>
              <a:t>20.09.2021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DBF12-06D3-4BB3-A3F4-4EEC0DD6CD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00568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BE30A-E469-49D8-99CB-0FEA6A0E9D15}" type="datetimeFigureOut">
              <a:rPr lang="ru-RU" smtClean="0"/>
              <a:t>20.09.2021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DBF12-06D3-4BB3-A3F4-4EEC0DD6CD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81932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BE30A-E469-49D8-99CB-0FEA6A0E9D15}" type="datetimeFigureOut">
              <a:rPr lang="ru-RU" smtClean="0"/>
              <a:t>20.09.2021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DBF12-06D3-4BB3-A3F4-4EEC0DD6CD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5866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BE30A-E469-49D8-99CB-0FEA6A0E9D15}" type="datetimeFigureOut">
              <a:rPr lang="ru-RU" smtClean="0"/>
              <a:t>20.09.2021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DBF12-06D3-4BB3-A3F4-4EEC0DD6CD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7746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BE30A-E469-49D8-99CB-0FEA6A0E9D15}" type="datetimeFigureOut">
              <a:rPr lang="ru-RU" smtClean="0"/>
              <a:t>20.09.2021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DBF12-06D3-4BB3-A3F4-4EEC0DD6CD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5033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BE30A-E469-49D8-99CB-0FEA6A0E9D15}" type="datetimeFigureOut">
              <a:rPr lang="ru-RU" smtClean="0"/>
              <a:t>20.09.2021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DBF12-06D3-4BB3-A3F4-4EEC0DD6CD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8410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BE30A-E469-49D8-99CB-0FEA6A0E9D15}" type="datetimeFigureOut">
              <a:rPr lang="ru-RU" smtClean="0"/>
              <a:t>20.09.2021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DBF12-06D3-4BB3-A3F4-4EEC0DD6CD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92321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BE30A-E469-49D8-99CB-0FEA6A0E9D15}" type="datetimeFigureOut">
              <a:rPr lang="ru-RU" smtClean="0"/>
              <a:t>20.09.2021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DBF12-06D3-4BB3-A3F4-4EEC0DD6CD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15126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BE30A-E469-49D8-99CB-0FEA6A0E9D15}" type="datetimeFigureOut">
              <a:rPr lang="ru-RU" smtClean="0"/>
              <a:t>20.09.2021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DBF12-06D3-4BB3-A3F4-4EEC0DD6CD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34512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8BE30A-E469-49D8-99CB-0FEA6A0E9D15}" type="datetimeFigureOut">
              <a:rPr lang="ru-RU" smtClean="0"/>
              <a:t>20.09.2021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FDBF12-06D3-4BB3-A3F4-4EEC0DD6CD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9652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35326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t="18930" b="15391"/>
          <a:stretch/>
        </p:blipFill>
        <p:spPr>
          <a:xfrm>
            <a:off x="0" y="559719"/>
            <a:ext cx="12316177" cy="6066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50699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3825" y="270933"/>
            <a:ext cx="1152595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Цена (Ц)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это количество денег, которое нужно заплатить за 1 предмет (1 кг), то есть за единицу товара.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9289" y="1658232"/>
            <a:ext cx="7620000" cy="5076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804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111" y="0"/>
            <a:ext cx="11796889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(К) 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число которое показывает сколько куплено единиц товара.  </a:t>
            </a:r>
          </a:p>
          <a:p>
            <a:endParaRPr lang="ru-RU" sz="4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Например: 3 тетради, 4 кг сахара, 2 десятка яиц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4952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7377" y="464235"/>
            <a:ext cx="1162755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Стоимость (С) – это количество денег затраченных на всю покупку.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0461" y="1910785"/>
            <a:ext cx="6021387" cy="4445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7670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9644" y="82268"/>
            <a:ext cx="1168400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Правило 1</a:t>
            </a: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найти стоимость нужно цену умножить на  количество:</a:t>
            </a: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= Ц · К</a:t>
            </a: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Правило 2</a:t>
            </a: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найти количество, нужно стоимость разделить на цену:</a:t>
            </a: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= С : Ц</a:t>
            </a: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Правило 3</a:t>
            </a: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найти цену, нужно стоимость разделить на количество:</a:t>
            </a: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 = С : К</a:t>
            </a: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6112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9118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114</Words>
  <Application>Microsoft Office PowerPoint</Application>
  <PresentationFormat>Широкоэкранный</PresentationFormat>
  <Paragraphs>22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Office</dc:creator>
  <cp:lastModifiedBy>Office</cp:lastModifiedBy>
  <cp:revision>3</cp:revision>
  <dcterms:created xsi:type="dcterms:W3CDTF">2021-09-20T18:51:50Z</dcterms:created>
  <dcterms:modified xsi:type="dcterms:W3CDTF">2021-09-20T19:11:57Z</dcterms:modified>
</cp:coreProperties>
</file>