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4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613677445_31-p-fon-dlya-prezentatsii-selskoe-khozyaistvo-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296143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Bookman Old Style" pitchFamily="18" charset="0"/>
              </a:rPr>
              <a:t>Мастер - класс</a:t>
            </a:r>
            <a:endParaRPr lang="ru-RU" sz="5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988840"/>
            <a:ext cx="7632848" cy="4464496"/>
          </a:xfrm>
        </p:spPr>
        <p:txBody>
          <a:bodyPr>
            <a:normAutofit fontScale="92500" lnSpcReduction="2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Bookman Old Style" pitchFamily="18" charset="0"/>
              </a:rPr>
              <a:t>Практическая работа </a:t>
            </a:r>
            <a:endParaRPr lang="ru-RU" sz="14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endParaRPr lang="ru-RU" sz="14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«Определение массы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1000 семян»</a:t>
            </a:r>
          </a:p>
          <a:p>
            <a:pPr algn="r"/>
            <a:endParaRPr lang="ru-RU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r"/>
            <a:endParaRPr lang="ru-RU" sz="2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r"/>
            <a:endParaRPr lang="ru-RU" sz="2600" b="1" dirty="0" smtClean="0">
              <a:solidFill>
                <a:schemeClr val="tx1"/>
              </a:solidFill>
              <a:latin typeface="Bookman Old Style" pitchFamily="18" charset="0"/>
            </a:endParaRPr>
          </a:p>
          <a:p>
            <a:pPr algn="r"/>
            <a:r>
              <a:rPr lang="ru-RU" sz="2600" b="1" dirty="0" smtClean="0">
                <a:solidFill>
                  <a:schemeClr val="tx1"/>
                </a:solidFill>
                <a:latin typeface="Bookman Old Style" pitchFamily="18" charset="0"/>
              </a:rPr>
              <a:t>Подготовила: учитель биологии</a:t>
            </a:r>
          </a:p>
          <a:p>
            <a:pPr algn="r"/>
            <a:r>
              <a:rPr lang="ru-RU" sz="2600" b="1" dirty="0" smtClean="0">
                <a:solidFill>
                  <a:schemeClr val="tx1"/>
                </a:solidFill>
                <a:latin typeface="Bookman Old Style" pitchFamily="18" charset="0"/>
              </a:rPr>
              <a:t>и географии </a:t>
            </a:r>
          </a:p>
          <a:p>
            <a:pPr algn="r"/>
            <a:r>
              <a:rPr lang="ru-RU" sz="2600" b="1" dirty="0" err="1" smtClean="0">
                <a:solidFill>
                  <a:schemeClr val="tx1"/>
                </a:solidFill>
                <a:latin typeface="Bookman Old Style" pitchFamily="18" charset="0"/>
              </a:rPr>
              <a:t>Кирдянова</a:t>
            </a:r>
            <a:r>
              <a:rPr lang="ru-RU" sz="2600" b="1" dirty="0" smtClean="0">
                <a:solidFill>
                  <a:schemeClr val="tx1"/>
                </a:solidFill>
                <a:latin typeface="Bookman Old Style" pitchFamily="18" charset="0"/>
              </a:rPr>
              <a:t> Ирина Анатольевна</a:t>
            </a:r>
            <a:endParaRPr lang="ru-RU" sz="26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29cdb7dd542263b3def50c065212759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39552" y="620689"/>
            <a:ext cx="8280920" cy="1584175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Цель:</a:t>
            </a:r>
            <a:r>
              <a:rPr lang="ru-RU" dirty="0" smtClean="0"/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определить массу 1000 штук семян  ячменя ярового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51520" y="1772816"/>
            <a:ext cx="8712968" cy="4680520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Задачи: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  <a:latin typeface="Bookman Old Style" pitchFamily="18" charset="0"/>
              </a:rPr>
              <a:t>-</a:t>
            </a:r>
            <a:r>
              <a:rPr lang="ru-RU" dirty="0" smtClean="0">
                <a:solidFill>
                  <a:schemeClr val="tx1"/>
                </a:solidFill>
              </a:rPr>
              <a:t>используя готовую фракцию приобрести практические умения по определению массы 1000 штук семян;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- продолжить формирование  функциональной грамотности;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- создать условия для саморазвития и самообразования на основе мотивации к обучению и самопознанию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b="1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\Desktop\29cdb7dd542263b3def50c065212759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67850" cy="6858000"/>
          </a:xfrm>
          <a:prstGeom prst="rect">
            <a:avLst/>
          </a:prstGeom>
          <a:noFill/>
        </p:spPr>
      </p:pic>
      <p:sp>
        <p:nvSpPr>
          <p:cNvPr id="13" name="Заголовок 12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224135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Порядок выполнения работы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Подзаголовок 13"/>
          <p:cNvSpPr>
            <a:spLocks noGrp="1"/>
          </p:cNvSpPr>
          <p:nvPr>
            <p:ph type="subTitle" idx="1"/>
          </p:nvPr>
        </p:nvSpPr>
        <p:spPr>
          <a:xfrm>
            <a:off x="179512" y="1844824"/>
            <a:ext cx="8964488" cy="4608512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chemeClr val="tx1"/>
                </a:solidFill>
              </a:rPr>
              <a:t>Задание № 1.</a:t>
            </a:r>
            <a:endParaRPr lang="ru-RU" sz="2600" dirty="0" smtClean="0">
              <a:solidFill>
                <a:schemeClr val="tx1"/>
              </a:solidFill>
            </a:endParaRPr>
          </a:p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1.Получить готовую фракцию семян ярового ячменя.  (У  вас на столах готовая фракция семян  ячменя ярового 1000 штук).</a:t>
            </a:r>
          </a:p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2.Определить массу 1000 штук семян.</a:t>
            </a:r>
          </a:p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3.Полученные данные использовать для решения задачи.</a:t>
            </a:r>
          </a:p>
          <a:p>
            <a:r>
              <a:rPr lang="ru-RU" sz="2600" b="1" dirty="0" smtClean="0">
                <a:solidFill>
                  <a:schemeClr val="tx1"/>
                </a:solidFill>
              </a:rPr>
              <a:t>Задание №2.</a:t>
            </a:r>
            <a:endParaRPr lang="ru-RU" sz="2600" dirty="0" smtClean="0">
              <a:solidFill>
                <a:schemeClr val="tx1"/>
              </a:solidFill>
            </a:endParaRPr>
          </a:p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1.Внимательно прочитать условие задачи.</a:t>
            </a:r>
          </a:p>
          <a:p>
            <a:pPr algn="l"/>
            <a:r>
              <a:rPr lang="ru-RU" sz="2600" dirty="0" smtClean="0">
                <a:solidFill>
                  <a:schemeClr val="tx1"/>
                </a:solidFill>
              </a:rPr>
              <a:t>2.Выполнить условие задачи.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1\Desktop\29cdb7dd542263b3def50c065212759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4664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179512" y="0"/>
            <a:ext cx="8712968" cy="5085184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                               ЗАДАЧА</a:t>
            </a:r>
            <a:r>
              <a:rPr lang="ru-RU" sz="2000" dirty="0" smtClean="0"/>
              <a:t> </a:t>
            </a:r>
            <a:br>
              <a:rPr lang="ru-RU" sz="2000" dirty="0" smtClean="0"/>
            </a:br>
            <a:r>
              <a:rPr lang="ru-RU" sz="2000" b="1" dirty="0" smtClean="0"/>
              <a:t>      </a:t>
            </a:r>
            <a:r>
              <a:rPr lang="ru-RU" sz="2400" b="1" dirty="0" smtClean="0"/>
              <a:t>В ООО «</a:t>
            </a:r>
            <a:r>
              <a:rPr lang="ru-RU" sz="2400" b="1" dirty="0" err="1" smtClean="0"/>
              <a:t>Агросоюз</a:t>
            </a:r>
            <a:r>
              <a:rPr lang="ru-RU" sz="2400" b="1" dirty="0" smtClean="0"/>
              <a:t>» содержится 1100 голов крупного рогатого скота. Одним из компонентов кормовой смеси является фураж. Его получают из выращиваемого в хозяйстве  ячменя ярового. В год одна голова потребляет 2200 кг фуража. На изготовление одного килограмма фуража  расходуется 1 кг семян . Известно, что площадь, занимаемая   ячменем в ООО «</a:t>
            </a:r>
            <a:r>
              <a:rPr lang="ru-RU" sz="2400" b="1" dirty="0" err="1" smtClean="0"/>
              <a:t>Агросоюз</a:t>
            </a:r>
            <a:r>
              <a:rPr lang="ru-RU" sz="2400" b="1" dirty="0" smtClean="0"/>
              <a:t>»  составляет 1275  га. Для засева одного гектара требуется  - 255000  кг семян. Вычислите количество семян, необходимых для засева требуемой площади.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/>
              <a:t>количество семян =</a:t>
            </a:r>
            <a:br>
              <a:rPr lang="ru-RU" sz="2400" dirty="0" smtClean="0"/>
            </a:br>
            <a:endParaRPr lang="ru-RU" sz="2400" b="1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251520" y="5301208"/>
            <a:ext cx="8568952" cy="155679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Ответ: для засева требуемой площади необходимо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– 8 128 125 000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штук семян</a:t>
            </a: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4149080"/>
            <a:ext cx="4943475" cy="676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\Desktop\29cdb7dd542263b3def50c06521275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Задание №3.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Ответить  на вопросы: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484784"/>
            <a:ext cx="8640960" cy="56839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/>
              <a:t>Какие качества характеризует </a:t>
            </a:r>
            <a:r>
              <a:rPr lang="ru-RU" sz="2800" b="1" dirty="0" smtClean="0"/>
              <a:t>показатель</a:t>
            </a:r>
            <a:r>
              <a:rPr lang="ru-RU" sz="2800" dirty="0" smtClean="0"/>
              <a:t> массы 1000 штук семян?</a:t>
            </a:r>
          </a:p>
          <a:p>
            <a:pPr marL="342900" indent="-342900">
              <a:buAutoNum type="arabicPeriod"/>
            </a:pPr>
            <a:endParaRPr lang="ru-RU" sz="2800" dirty="0" smtClean="0"/>
          </a:p>
          <a:p>
            <a:pPr marL="342900" indent="-342900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(Характеризует крупность и </a:t>
            </a:r>
            <a:r>
              <a:rPr lang="ru-RU" sz="2800" b="1" dirty="0" err="1" smtClean="0">
                <a:solidFill>
                  <a:schemeClr val="accent6">
                    <a:lumMod val="50000"/>
                  </a:schemeClr>
                </a:solidFill>
              </a:rPr>
              <a:t>полнозернистость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семян )</a:t>
            </a:r>
          </a:p>
          <a:p>
            <a:pPr marL="342900" indent="-342900"/>
            <a:endParaRPr lang="ru-RU" sz="28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/>
            <a:r>
              <a:rPr lang="ru-RU" sz="2800" dirty="0" smtClean="0"/>
              <a:t>2. Для каких целей применяется на практике показатель массы 1000 штук семян?</a:t>
            </a:r>
          </a:p>
          <a:p>
            <a:pPr marL="342900" indent="-342900"/>
            <a:endParaRPr lang="ru-RU" sz="2800" dirty="0" smtClean="0"/>
          </a:p>
          <a:p>
            <a:pPr marL="342900" indent="-342900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   (Используется при расчетах нормы высева семян. Если не учитывать показатель массы 1000 семян, невозможно будет установить нормы посева и определить его всхожесть в полевых условиях.)</a:t>
            </a:r>
            <a:endParaRPr lang="ru-RU" sz="2800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1\Desktop\1613677445_31-p-fon-dlya-prezentatsii-selskoe-khozyaistvo-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836712"/>
            <a:ext cx="7272808" cy="262655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 отличную работу</a:t>
            </a:r>
          </a:p>
          <a:p>
            <a:pPr algn="ctr"/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Вам </a:t>
            </a:r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«Спасибо!» </a:t>
            </a:r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говорю,</a:t>
            </a:r>
          </a:p>
          <a:p>
            <a:pPr algn="ctr"/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 прекрасный результат</a:t>
            </a:r>
          </a:p>
          <a:p>
            <a:pPr algn="ctr"/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От души благодарю.</a:t>
            </a:r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178</Words>
  <Application>Microsoft Office PowerPoint</Application>
  <PresentationFormat>Экран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Мастер - класс</vt:lpstr>
      <vt:lpstr>Цель: определить массу 1000 штук семян  ячменя ярового </vt:lpstr>
      <vt:lpstr>Порядок выполнения работы</vt:lpstr>
      <vt:lpstr>                               ЗАДАЧА        В ООО «Агросоюз» содержится 1100 голов крупного рогатого скота. Одним из компонентов кормовой смеси является фураж. Его получают из выращиваемого в хозяйстве  ячменя ярового. В год одна голова потребляет 2200 кг фуража. На изготовление одного килограмма фуража  расходуется 1 кг семян . Известно, что площадь, занимаемая   ячменем в ООО «Агросоюз»  составляет 1275  га. Для засева одного гектара требуется  - 255000  кг семян. Вычислите количество семян, необходимых для засева требуемой площади.  количество семян = </vt:lpstr>
      <vt:lpstr> Задание №3.   Ответить  на вопросы: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11</cp:revision>
  <dcterms:created xsi:type="dcterms:W3CDTF">2023-01-25T11:34:45Z</dcterms:created>
  <dcterms:modified xsi:type="dcterms:W3CDTF">2023-01-26T15:54:38Z</dcterms:modified>
</cp:coreProperties>
</file>