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18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83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7753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950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14608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683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135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143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092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73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85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595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980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417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009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12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DA887-9F3B-4524-90D0-18422FD94097}" type="datetimeFigureOut">
              <a:rPr lang="ru-RU" smtClean="0"/>
              <a:t>15.11.2021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E35A34-AB26-4E7C-86E4-FDDF73E8B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76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747" y="0"/>
            <a:ext cx="8999009" cy="6756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482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ochemu4ka.ru/_ld/113/1137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666" y="0"/>
            <a:ext cx="91453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767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3824"/>
            <a:ext cx="9733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найти 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слагаемое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надо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120668"/>
            <a:ext cx="1210168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</a:t>
            </a:r>
            <a:r>
              <a:rPr lang="ru-RU" sz="48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 суммы вычесть известное слагаемое. </a:t>
            </a:r>
            <a:endParaRPr lang="ru-RU" sz="48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96491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4135"/>
            <a:ext cx="116830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найти неизвестный </a:t>
            </a:r>
            <a:r>
              <a:rPr lang="ru-RU" sz="4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множитель</a:t>
            </a:r>
            <a:r>
              <a:rPr lang="ru-RU" sz="4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надо</a:t>
            </a:r>
            <a:endParaRPr lang="ru-RU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6786" y="2515779"/>
            <a:ext cx="1057853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</a:t>
            </a:r>
            <a:r>
              <a:rPr lang="ru-RU" sz="4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роизведение разделить на известный </a:t>
            </a:r>
          </a:p>
          <a:p>
            <a:pPr algn="ctr"/>
            <a:r>
              <a:rPr lang="ru-RU" sz="44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</a:t>
            </a:r>
            <a:r>
              <a:rPr lang="ru-RU" sz="4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ножитель.</a:t>
            </a:r>
            <a:endParaRPr lang="ru-RU" sz="4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199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268" y="88668"/>
            <a:ext cx="110113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найти </a:t>
            </a:r>
            <a:r>
              <a:rPr lang="ru-RU" sz="5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уменьшаемое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надо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888" y="3046357"/>
            <a:ext cx="118705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 вычитаемому 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прибавить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разность.</a:t>
            </a:r>
            <a:endParaRPr lang="ru-RU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701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5778"/>
            <a:ext cx="102531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найти </a:t>
            </a:r>
            <a:r>
              <a:rPr lang="ru-RU" sz="5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вычитаемое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надо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001201"/>
            <a:ext cx="118978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</a:t>
            </a:r>
            <a:r>
              <a:rPr lang="ru-RU" sz="5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 уменьшаемого </a:t>
            </a:r>
            <a:r>
              <a:rPr lang="ru-RU" sz="5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вычесть </a:t>
            </a:r>
            <a:r>
              <a:rPr lang="ru-RU" sz="5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разность.</a:t>
            </a:r>
            <a:endParaRPr lang="ru-RU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704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943" y="122535"/>
            <a:ext cx="91743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найти </a:t>
            </a:r>
            <a:r>
              <a:rPr lang="ru-RU" sz="5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делимое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надо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943" y="2888313"/>
            <a:ext cx="106827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</a:t>
            </a:r>
            <a:r>
              <a:rPr lang="ru-RU" sz="5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елитель </a:t>
            </a:r>
            <a:r>
              <a:rPr lang="ru-RU" sz="5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умножить </a:t>
            </a:r>
            <a:r>
              <a:rPr lang="ru-RU" sz="5400" b="0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 частное. </a:t>
            </a:r>
            <a:endParaRPr lang="ru-RU" sz="5400" b="0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351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258" y="156401"/>
            <a:ext cx="9384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Чтобы найти </a:t>
            </a:r>
            <a:r>
              <a:rPr lang="ru-RU" sz="5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делитель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надо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6258" y="3147957"/>
            <a:ext cx="10402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елимое </a:t>
            </a:r>
            <a:r>
              <a:rPr lang="ru-RU" sz="5400" b="0" cap="none" spc="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разделить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на частное.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2757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</TotalTime>
  <Words>63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Office</dc:creator>
  <cp:lastModifiedBy>Office</cp:lastModifiedBy>
  <cp:revision>5</cp:revision>
  <dcterms:created xsi:type="dcterms:W3CDTF">2021-11-15T14:34:26Z</dcterms:created>
  <dcterms:modified xsi:type="dcterms:W3CDTF">2021-11-15T15:41:53Z</dcterms:modified>
</cp:coreProperties>
</file>