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E1E5-D161-43D3-A828-7A7D2D06701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BF22-ED19-4278-8B88-01F4D972B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928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E1E5-D161-43D3-A828-7A7D2D06701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BF22-ED19-4278-8B88-01F4D972B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849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E1E5-D161-43D3-A828-7A7D2D06701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BF22-ED19-4278-8B88-01F4D972B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023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E1E5-D161-43D3-A828-7A7D2D06701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BF22-ED19-4278-8B88-01F4D972B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576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E1E5-D161-43D3-A828-7A7D2D06701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BF22-ED19-4278-8B88-01F4D972B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692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E1E5-D161-43D3-A828-7A7D2D06701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BF22-ED19-4278-8B88-01F4D972B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171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E1E5-D161-43D3-A828-7A7D2D06701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BF22-ED19-4278-8B88-01F4D972B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148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E1E5-D161-43D3-A828-7A7D2D06701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BF22-ED19-4278-8B88-01F4D972B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972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E1E5-D161-43D3-A828-7A7D2D06701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BF22-ED19-4278-8B88-01F4D972B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199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E1E5-D161-43D3-A828-7A7D2D06701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BF22-ED19-4278-8B88-01F4D972B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177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6E1E5-D161-43D3-A828-7A7D2D06701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43BF22-ED19-4278-8B88-01F4D972B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64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6E1E5-D161-43D3-A828-7A7D2D067016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3BF22-ED19-4278-8B88-01F4D972B9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164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РЕЧЕВЫЕ РАЗМИНКИ</a:t>
            </a:r>
            <a:br>
              <a:rPr lang="ru-RU" dirty="0" smtClean="0"/>
            </a:br>
            <a:r>
              <a:rPr lang="ru-RU" dirty="0" smtClean="0"/>
              <a:t>НА УРОКАХ</a:t>
            </a:r>
            <a:br>
              <a:rPr lang="ru-RU" dirty="0" smtClean="0"/>
            </a:br>
            <a:r>
              <a:rPr lang="ru-RU" dirty="0" smtClean="0"/>
              <a:t>ЛИТЕРАТУРНОГО ЧТЕНИЯ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89520" y="4598734"/>
            <a:ext cx="3288792" cy="165576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МБОУ СОШ №7</a:t>
            </a:r>
          </a:p>
          <a:p>
            <a:r>
              <a:rPr lang="ru-RU" dirty="0" err="1" smtClean="0"/>
              <a:t>О.В.Полонская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136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86968" y="548640"/>
            <a:ext cx="98846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            </a:t>
            </a:r>
            <a:r>
              <a:rPr lang="ru-RU" sz="3600" i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Учись </a:t>
            </a:r>
            <a:r>
              <a:rPr lang="ru-RU" sz="3600" i="1" dirty="0">
                <a:solidFill>
                  <a:schemeClr val="accent2"/>
                </a:solidFill>
                <a:latin typeface="Times New Roman" panose="02020603050405020304" pitchFamily="18" charset="0"/>
              </a:rPr>
              <a:t>отчётливо </a:t>
            </a:r>
            <a:r>
              <a:rPr lang="ru-RU" sz="3600" i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произносить звуки</a:t>
            </a:r>
          </a:p>
          <a:p>
            <a:endParaRPr lang="ru-RU" sz="3600" b="0" i="0" dirty="0" smtClean="0">
              <a:solidFill>
                <a:schemeClr val="accent2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на – на – на – во дворе растет 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сосна</a:t>
            </a:r>
            <a:endParaRPr lang="ru-RU" sz="36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но – но – но – завтра мы пойдем в 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кино</a:t>
            </a:r>
            <a:endParaRPr lang="ru-RU" sz="36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ан – ан – ан – собери свой 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чемодан</a:t>
            </a:r>
            <a:endParaRPr lang="ru-RU" sz="36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ин – ин – ин – вы ходили в магазин?</a:t>
            </a:r>
            <a:endParaRPr lang="ru-RU" sz="36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213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14984" y="78939"/>
            <a:ext cx="993038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  </a:t>
            </a:r>
            <a:r>
              <a:rPr lang="ru-RU" sz="3600" i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Учись </a:t>
            </a:r>
            <a:r>
              <a:rPr lang="ru-RU" sz="3600" i="1" dirty="0">
                <a:solidFill>
                  <a:schemeClr val="accent2"/>
                </a:solidFill>
                <a:latin typeface="Times New Roman" panose="02020603050405020304" pitchFamily="18" charset="0"/>
              </a:rPr>
              <a:t>отчётливо произносить </a:t>
            </a:r>
            <a:r>
              <a:rPr lang="ru-RU" sz="3600" i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звуки</a:t>
            </a:r>
            <a:endParaRPr lang="ru-RU" sz="3600" b="0" i="0" dirty="0" smtClean="0">
              <a:solidFill>
                <a:schemeClr val="accent2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та – та – та – у нас дома 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чистота</a:t>
            </a:r>
            <a:endParaRPr lang="ru-RU" sz="36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ты – ты – ты – сметану съели все 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коты</a:t>
            </a:r>
            <a:endParaRPr lang="ru-RU" sz="36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ти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</a:t>
            </a: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ти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</a:t>
            </a: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ти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съели кашу всю 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почти</a:t>
            </a:r>
            <a:endParaRPr lang="ru-RU" sz="36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тё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</a:t>
            </a: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тё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</a:t>
            </a: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тё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отложили мы 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шитьё</a:t>
            </a:r>
            <a:endParaRPr lang="ru-RU" sz="36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то – то – то – стали мы играть в 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лото</a:t>
            </a:r>
            <a:endParaRPr lang="ru-RU" sz="36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ат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</a:t>
            </a: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ат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</a:t>
            </a: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ат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берём с собою 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самокат</a:t>
            </a:r>
            <a:endParaRPr lang="ru-RU" sz="36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2687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4360" y="649885"/>
            <a:ext cx="85862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i="1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3600" i="1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   </a:t>
            </a:r>
            <a:r>
              <a:rPr lang="ru-RU" sz="3600" i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Учись </a:t>
            </a:r>
            <a:r>
              <a:rPr lang="ru-RU" sz="3600" i="1" dirty="0">
                <a:solidFill>
                  <a:schemeClr val="accent2"/>
                </a:solidFill>
                <a:latin typeface="Times New Roman" panose="02020603050405020304" pitchFamily="18" charset="0"/>
              </a:rPr>
              <a:t>отчётливо произносить </a:t>
            </a:r>
            <a:r>
              <a:rPr lang="ru-RU" sz="3600" i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звуки</a:t>
            </a:r>
            <a:endParaRPr lang="ru-RU" sz="3600" i="1" dirty="0">
              <a:solidFill>
                <a:schemeClr val="accent2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Times New Roman" panose="02020603050405020304" pitchFamily="18" charset="0"/>
              </a:rPr>
              <a:t>ра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– </a:t>
            </a: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ра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</a:t>
            </a: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ра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– Кате 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спать 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пора</a:t>
            </a:r>
            <a:endParaRPr lang="ru-RU" sz="36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ро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</a:t>
            </a: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ро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</a:t>
            </a: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ро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на полу стоит 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ведро</a:t>
            </a:r>
            <a:endParaRPr lang="ru-RU" sz="36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ры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</a:t>
            </a: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ры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</a:t>
            </a: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ры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летают 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комары</a:t>
            </a:r>
            <a:endParaRPr lang="ru-RU" sz="36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ор – ор – ор – подмели мы 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двор</a:t>
            </a:r>
            <a:endParaRPr lang="ru-RU" sz="36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арь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</a:t>
            </a: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арь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</a:t>
            </a:r>
            <a:r>
              <a:rPr lang="ru-RU" sz="3600" dirty="0" err="1">
                <a:solidFill>
                  <a:srgbClr val="333333"/>
                </a:solidFill>
                <a:latin typeface="Times New Roman" panose="02020603050405020304" pitchFamily="18" charset="0"/>
              </a:rPr>
              <a:t>арь</a:t>
            </a:r>
            <a:r>
              <a:rPr lang="ru-RU" sz="3600" dirty="0">
                <a:solidFill>
                  <a:srgbClr val="333333"/>
                </a:solidFill>
                <a:latin typeface="Times New Roman" panose="02020603050405020304" pitchFamily="18" charset="0"/>
              </a:rPr>
              <a:t> – на стене висит </a:t>
            </a:r>
            <a:r>
              <a:rPr lang="ru-RU" sz="3600" dirty="0" smtClean="0">
                <a:solidFill>
                  <a:srgbClr val="333333"/>
                </a:solidFill>
                <a:latin typeface="Times New Roman" panose="02020603050405020304" pitchFamily="18" charset="0"/>
              </a:rPr>
              <a:t>фонарь</a:t>
            </a:r>
            <a:endParaRPr lang="ru-RU" sz="36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0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00B050"/>
                </a:solidFill>
              </a:rPr>
              <a:t>Читай без </a:t>
            </a:r>
            <a:r>
              <a:rPr lang="ru-RU" b="1" i="1" dirty="0" smtClean="0">
                <a:solidFill>
                  <a:srgbClr val="00B050"/>
                </a:solidFill>
              </a:rPr>
              <a:t>ошибок.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Произноси </a:t>
            </a:r>
            <a:r>
              <a:rPr lang="ru-RU" b="1" i="1" dirty="0">
                <a:solidFill>
                  <a:srgbClr val="00B050"/>
                </a:solidFill>
              </a:rPr>
              <a:t>быстро.</a:t>
            </a: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Испугался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Рома грома,</a:t>
            </a:r>
          </a:p>
          <a:p>
            <a:pPr marL="0" indent="0">
              <a:buNone/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Заревел он громче грома.</a:t>
            </a:r>
          </a:p>
          <a:p>
            <a:pPr marL="0" indent="0">
              <a:buNone/>
            </a:pP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xn--80aahvkuapc1be.xn--p1ai/800/600/https/www.disegnicolorare.com/coloreadas/fulmini-e-saette_1402421447_img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5" b="7916"/>
          <a:stretch/>
        </p:blipFill>
        <p:spPr bwMode="auto">
          <a:xfrm>
            <a:off x="7342632" y="3491159"/>
            <a:ext cx="3763644" cy="282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456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</a:rPr>
              <a:t>Читай без ошибок.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Произноси быстро.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Соня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Зине принесла малину в корзине.</a:t>
            </a:r>
          </a:p>
        </p:txBody>
      </p:sp>
      <p:pic>
        <p:nvPicPr>
          <p:cNvPr id="2050" name="Picture 2" descr="https://sun6-22.userapi.com/s/v1/ig2/WOaNMa38B_G_J-ulIsXhId_yMaeLWwg1V9NIAPk822UkD3cr7o-I2xujfMoXa52_BDXZRC9CD_ZEBuMdeIEuIV_b.jpg?size=781x781&amp;quality=95&amp;crop=0,0,781,781&amp;ava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331" y="3169825"/>
            <a:ext cx="3501517" cy="350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641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</a:rPr>
              <a:t>Читай без ошибок.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Произноси быстро.</a:t>
            </a:r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Села мышка в уголок,</a:t>
            </a: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Съела бублика кусок.</a:t>
            </a:r>
          </a:p>
          <a:p>
            <a:endParaRPr lang="ru-RU" dirty="0"/>
          </a:p>
        </p:txBody>
      </p:sp>
      <p:pic>
        <p:nvPicPr>
          <p:cNvPr id="3074" name="Picture 2" descr="https://i.pinimg.com/736x/20/8a/99/208a992fa68949a22caf4e97162259d0--my-books-donu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705" y="2839403"/>
            <a:ext cx="5340095" cy="3337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529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Читай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бегло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 – снеговик – снегопад – снежный.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Зима – зимушка – зимний – зимовщик.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 – лесной – лесник – лесоруб – лесок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Море – мореход – морской – моряк.</a:t>
            </a:r>
          </a:p>
          <a:p>
            <a:pPr marL="0" indent="0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0245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Читай бегло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Кадр – класс – класть – каток – клинок.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Клёв – клён – клёст – клеть – клещ.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Крот – круг – крут – прут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71073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275</Words>
  <Application>Microsoft Office PowerPoint</Application>
  <PresentationFormat>Широкоэкранный</PresentationFormat>
  <Paragraphs>43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РЕЧЕВЫЕ РАЗМИНКИ НА УРОКАХ ЛИТЕРАТУРНОГО ЧТЕНИЯ</vt:lpstr>
      <vt:lpstr>Презентация PowerPoint</vt:lpstr>
      <vt:lpstr>Презентация PowerPoint</vt:lpstr>
      <vt:lpstr>Презентация PowerPoint</vt:lpstr>
      <vt:lpstr>Читай без ошибок.  Произноси быстро. </vt:lpstr>
      <vt:lpstr>Читай без ошибок.  Произноси быстро. </vt:lpstr>
      <vt:lpstr>Читай без ошибок.  Произноси быстро. </vt:lpstr>
      <vt:lpstr>Читай бегло</vt:lpstr>
      <vt:lpstr>Читай бегло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4</cp:revision>
  <dcterms:created xsi:type="dcterms:W3CDTF">2023-02-05T17:04:13Z</dcterms:created>
  <dcterms:modified xsi:type="dcterms:W3CDTF">2023-02-05T17:33:16Z</dcterms:modified>
</cp:coreProperties>
</file>