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7" autoAdjust="0"/>
    <p:restoredTop sz="94660"/>
  </p:normalViewPr>
  <p:slideViewPr>
    <p:cSldViewPr>
      <p:cViewPr varScale="1">
        <p:scale>
          <a:sx n="86" d="100"/>
          <a:sy n="86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00496" y="5357826"/>
            <a:ext cx="5143504" cy="1109658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Разработчик: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Котилевская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Наталья Николаевна,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преподаватель математики, ВВК</a:t>
            </a:r>
          </a:p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2620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ГБПОУ ВО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Бутурлиновский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механико-технологический колледж»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dirty="0"/>
          </a:p>
        </p:txBody>
      </p:sp>
      <p:pic>
        <p:nvPicPr>
          <p:cNvPr id="4" name="Picture 1063"/>
          <p:cNvPicPr/>
          <p:nvPr/>
        </p:nvPicPr>
        <p:blipFill>
          <a:blip r:embed="rId2"/>
          <a:stretch>
            <a:fillRect/>
          </a:stretch>
        </p:blipFill>
        <p:spPr>
          <a:xfrm>
            <a:off x="214282" y="1071546"/>
            <a:ext cx="1571636" cy="15716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3108" y="2714620"/>
            <a:ext cx="592935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« Использование наглядных пособий на уроках математики.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принципы использования наглядности.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Наглядные пособия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627570" cy="4572000"/>
          </a:xfrm>
        </p:spPr>
        <p:txBody>
          <a:bodyPr>
            <a:normAutofit fontScale="62500" lnSpcReduction="20000"/>
          </a:bodyPr>
          <a:lstStyle/>
          <a:p>
            <a:r>
              <a:rPr lang="ru-RU" u="sng" dirty="0" smtClean="0"/>
              <a:t>Счетные приборы : счёты, счётные приборы, калькулятор).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u="sng" dirty="0" smtClean="0"/>
              <a:t>Измерительные инструменты : </a:t>
            </a:r>
            <a:r>
              <a:rPr lang="ru-RU" dirty="0" smtClean="0"/>
              <a:t>  линейка чертежная, угольники, линейка метровая, рулетка, циркуль,  весы чашечные с разновесами, весы циферблатные,   циферблат, палетка,  классный циркуль.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u="sng" dirty="0" smtClean="0"/>
              <a:t>Компьютерные технологии обучения</a:t>
            </a:r>
            <a:r>
              <a:rPr lang="ru-RU" dirty="0" smtClean="0"/>
              <a:t> - это совокупность методов, приемов, способов, средств создания педагогических условий на основе компьютерной техники, моделирующих часть функций педагога по представлению, передаче и сбору информации.</a:t>
            </a:r>
          </a:p>
          <a:p>
            <a:endParaRPr lang="ru-RU" dirty="0"/>
          </a:p>
        </p:txBody>
      </p:sp>
      <p:pic>
        <p:nvPicPr>
          <p:cNvPr id="23554" name="Picture 2" descr="C:\Users\Komputer\Videos\kisspng-calculator-numeric-keypads-clip-art-d-day-5b4b8349097cf9.77823257153167546503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500174"/>
            <a:ext cx="1571605" cy="1195937"/>
          </a:xfrm>
          <a:prstGeom prst="rect">
            <a:avLst/>
          </a:prstGeom>
          <a:noFill/>
        </p:spPr>
      </p:pic>
      <p:pic>
        <p:nvPicPr>
          <p:cNvPr id="23555" name="Picture 3" descr="C:\Users\Komputer\Videos\VWh0AOtvzJ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3000372"/>
            <a:ext cx="1500198" cy="1428760"/>
          </a:xfrm>
          <a:prstGeom prst="rect">
            <a:avLst/>
          </a:prstGeom>
          <a:noFill/>
        </p:spPr>
      </p:pic>
      <p:pic>
        <p:nvPicPr>
          <p:cNvPr id="23556" name="Picture 4" descr="C:\Users\Komputer\Videos\kisspng-laptop-computer-keyboard-illustration-laptop-5a83b289b1ed05.782044171518580361728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4714884"/>
            <a:ext cx="1607355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Эффективность применения компьютерных презентаций.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6056198" cy="45720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1</a:t>
            </a:r>
            <a:r>
              <a:rPr lang="ru-RU" sz="1900" dirty="0" smtClean="0"/>
              <a:t>. При изучении нового материала. Позволяет иллюстрировать разнообразные наглядные средства. </a:t>
            </a:r>
          </a:p>
          <a:p>
            <a:pPr lvl="0"/>
            <a:r>
              <a:rPr lang="ru-RU" sz="1900" dirty="0" smtClean="0"/>
              <a:t>2. При проведении устных упражнений. Дает возможность оперативно предъявлять задания и корректировать результаты их выполнения.</a:t>
            </a:r>
          </a:p>
          <a:p>
            <a:pPr lvl="0"/>
            <a:r>
              <a:rPr lang="ru-RU" sz="1900" dirty="0" smtClean="0"/>
              <a:t>3. При проверке домашних работ и фронтальных самостоятельных работ. Обеспечивает визуальный контроль результатов.</a:t>
            </a:r>
          </a:p>
          <a:p>
            <a:pPr lvl="0"/>
            <a:r>
              <a:rPr lang="ru-RU" sz="1900" dirty="0" smtClean="0"/>
              <a:t>4. При решении задач обучающего характера. Помогает выполнить рисунок, составить план решения и контролировать  результаты.</a:t>
            </a:r>
          </a:p>
          <a:p>
            <a:endParaRPr lang="ru-RU" dirty="0"/>
          </a:p>
        </p:txBody>
      </p:sp>
      <p:pic>
        <p:nvPicPr>
          <p:cNvPr id="22530" name="Picture 2" descr="C:\Users\Komputer\Videos\keyboard-clipart-gambar-computer-electronics-pc-desktop-transparent-png-195728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500306"/>
            <a:ext cx="2857520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Примечание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Использовать на уроках наглядность нужно, но не увлекаться чрезмерным количеством пособий: это рассеивает внимание и мешает воспринимать главное.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педагогической и методической литературы позволяет утверждать, что успех обучения во многом зависит от методов обучения с использованием наглядных пособий, что характер наглядных пособий существенно влияет на понимание учебного материала, определяет содержание и структуру урока.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Опора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чувственные образы, ощущения и восприятие студента при использовании наглядных пособий создает своеобразную структуру познавательной деятельности ученика. Подросток мыслит образно, конкретно, и это создает хорошую основу для формирования абстракции и понимания изучаемых теоретических положений при помощи наглядных пособий.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«Лучше один раз увидеть, чем сто раз услышать».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использования наглядных пособий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endParaRPr lang="ru-RU" dirty="0" smtClean="0"/>
          </a:p>
          <a:p>
            <a:pPr algn="just"/>
            <a:r>
              <a:rPr lang="ru-RU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активизировать внимание обучающихся на уроках математики, сделать процесс учения более интересным, повысить с помощью них познавательный интерес к уроку математики.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Методические условия, успешного использования наглядных пособий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 Хорошее обозрение, которое достигается путем применения соответствующих красок, текстовых выделителей.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2. Четкое выделение главного, основного при показе , так как  могут содержать и отвлекающие моменты.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3. Детальное продумывание пояснений, необходимых для выяснения сущности демонстрируемых явлений, а так же для обобщения усвоенной учебной информации.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4. Привлечение самих учеников к нахождению желаемой информации в наглядном пособии или демонстрационном устройстве, постановка перед ними проблемных заданий наглядного характера. Для повышения эффективности наглядности надо сделать так, чтобы оно ориентировало учащихся на обобщение и абстрагирование существенных признаков изучаемого понятия. </a:t>
            </a:r>
            <a:endParaRPr lang="ru-RU" sz="1800" dirty="0" smtClean="0"/>
          </a:p>
          <a:p>
            <a:r>
              <a:rPr lang="ru-RU" sz="1800" dirty="0" smtClean="0"/>
              <a:t> 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Требования к наглядным материалам.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ориентированность на мотивацию обучения, вызывать интерес и увлекать познавательной деятельностью.</a:t>
            </a:r>
          </a:p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доступность, то есть соответствовать возрастным особенностям обучающихся</a:t>
            </a:r>
          </a:p>
          <a:p>
            <a:pPr>
              <a:buNone/>
            </a:pP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содержательность с позиций современной науки и для передачи смысловой полноты теоретического материала. Теоретическое изложение наглядного материала позволяет обеспечивать системность, последовательность и прочность усвоения изучаемой темы;</a:t>
            </a:r>
          </a:p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интерактивность, способность организовывать коммуникативные ситуации.</a:t>
            </a:r>
          </a:p>
          <a:p>
            <a:pPr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иллюстративность,  используются разного вида материалы в трудных для понимания содержания текста</a:t>
            </a:r>
          </a:p>
          <a:p>
            <a:pPr>
              <a:buNone/>
            </a:pP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дозированность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с оптимальным использованием наглядности.</a:t>
            </a:r>
          </a:p>
          <a:p>
            <a:pPr>
              <a:buNone/>
            </a:pPr>
            <a:endParaRPr lang="ru-RU" sz="4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эргономичность, целесообразными, комфортными для восприятия и работы с физиологической и психологической сторон. Например, на темном фоне необходимо всегда располагать белый или очень светлый по тону шрифт текста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Наглядные методы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 иллюстраций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Метод  демонстраций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 иллюстраций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предполагает показ студентам  иллюстративных пособий: плакатов, картин, зарисовок на доске, карт, портретов учёных и тому подобное.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Метод демонстраций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обычно связан с демонстрацией приборов, математических моделей.  К демонстрационным методам также относятся показ диафильмов,  компьютерных презентаций.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наглядности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1571613"/>
          <a:ext cx="8501122" cy="492922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4250561"/>
                <a:gridCol w="4250561"/>
              </a:tblGrid>
              <a:tr h="446135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наглядности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Примеры</a:t>
                      </a:r>
                      <a:endParaRPr lang="ru-RU" dirty="0"/>
                    </a:p>
                  </a:txBody>
                  <a:tcPr/>
                </a:tc>
              </a:tr>
              <a:tr h="718163">
                <a:tc>
                  <a:txBody>
                    <a:bodyPr/>
                    <a:lstStyle/>
                    <a:p>
                      <a:r>
                        <a:rPr lang="ru-RU" dirty="0" smtClean="0"/>
                        <a:t>естественная 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предметы объективной реальности</a:t>
                      </a:r>
                      <a:endParaRPr lang="ru-RU" dirty="0"/>
                    </a:p>
                  </a:txBody>
                  <a:tcPr/>
                </a:tc>
              </a:tr>
              <a:tr h="71816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экспериментальная 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эксперименты, доказательства теорем</a:t>
                      </a:r>
                      <a:endParaRPr lang="ru-RU" dirty="0"/>
                    </a:p>
                  </a:txBody>
                  <a:tcPr/>
                </a:tc>
              </a:tr>
              <a:tr h="44613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объёмная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макеты, фигуры</a:t>
                      </a:r>
                      <a:endParaRPr lang="ru-RU" dirty="0"/>
                    </a:p>
                  </a:txBody>
                  <a:tcPr/>
                </a:tc>
              </a:tr>
              <a:tr h="71816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изобразительная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картины, фотографии, рисунки</a:t>
                      </a:r>
                      <a:endParaRPr lang="ru-RU" dirty="0"/>
                    </a:p>
                  </a:txBody>
                  <a:tcPr/>
                </a:tc>
              </a:tr>
              <a:tr h="446135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звуковая 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аудиозаписи</a:t>
                      </a:r>
                      <a:endParaRPr lang="ru-RU" dirty="0"/>
                    </a:p>
                  </a:txBody>
                  <a:tcPr/>
                </a:tc>
              </a:tr>
              <a:tr h="71816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символическая</a:t>
                      </a:r>
                      <a:r>
                        <a:rPr kumimoji="0" lang="ru-RU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графическая 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карты, графики, схемы, формулы</a:t>
                      </a:r>
                      <a:endParaRPr lang="ru-RU" dirty="0"/>
                    </a:p>
                  </a:txBody>
                  <a:tcPr/>
                </a:tc>
              </a:tr>
              <a:tr h="718163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внутренняя наглядность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образы, создаваемые речью учителя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изобразительной наглядности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Виды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71472" y="2214554"/>
            <a:ext cx="3357586" cy="15716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214942" y="2285992"/>
            <a:ext cx="3143272" cy="1571636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271462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Символические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9256" y="278605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Образные</a:t>
            </a:r>
            <a:endParaRPr lang="ru-RU" sz="2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00034" y="4357694"/>
            <a:ext cx="3000396" cy="16430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00694" y="4357694"/>
            <a:ext cx="2714644" cy="16430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71472" y="4286256"/>
            <a:ext cx="27860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Карточки с  математическими символами: знаки действий, знаки отношений.  Это чертежи, схематические рисунки, диаграммы.</a:t>
            </a:r>
            <a:endParaRPr lang="ru-RU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572132" y="4429132"/>
            <a:ext cx="22860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Это изображения предметов и фигур, предметные картинки, таблицы с изображением фигур.</a:t>
            </a:r>
            <a:endParaRPr lang="ru-RU" sz="1600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rot="10800000" flipV="1">
            <a:off x="3428992" y="1928802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4929190" y="1928802"/>
            <a:ext cx="785818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41960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1770045"/>
                <a:gridCol w="3429024"/>
                <a:gridCol w="330516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Виды таблиц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Дидактическое назначение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Пример использования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инструктивные: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дают указания по выполнению тех или иных действий</a:t>
                      </a:r>
                      <a:endParaRPr lang="ru-RU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алгоритмы арифметических действий; запись действий с именованными числами.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познавательные: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содержат в себе новые сведения и поэтому чаще всего используются при объяснении нового материала.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таблицы законов арифметических действий;  таблица умножения Пифагора;  таблицы вычисления площадей; то же объемов; таблицы мер длины и веса.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Справочные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нужны обучающимся как при решении примеров и задач, так при выполнении практических работ. 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таблицы арифметических действий ; таблицы свойств логарифмических функций; таблица измерения угла в радианах.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Тренировочные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предназначаются для проведения многократных упражнений, с целью формирования вычислительных навыков.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Таблицы для устных вычислений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483</TotalTime>
  <Words>624</Words>
  <PresentationFormat>Экран (4:3)</PresentationFormat>
  <Paragraphs>128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ГБПОУ ВО «Бутурлиновский механико-технологический колледж» </vt:lpstr>
      <vt:lpstr>Слайд 2</vt:lpstr>
      <vt:lpstr>Цель использования наглядных пособий</vt:lpstr>
      <vt:lpstr>Методические условия, успешного использования наглядных пособий</vt:lpstr>
      <vt:lpstr>Требования к наглядным материалам.</vt:lpstr>
      <vt:lpstr>Наглядные методы</vt:lpstr>
      <vt:lpstr>Виды наглядности</vt:lpstr>
      <vt:lpstr>Виды изобразительной наглядности</vt:lpstr>
      <vt:lpstr>Таблицы</vt:lpstr>
      <vt:lpstr>Наглядные пособия</vt:lpstr>
      <vt:lpstr>Эффективность применения компьютерных презентаций.</vt:lpstr>
      <vt:lpstr>Примечание</vt:lpstr>
      <vt:lpstr>Заключение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Komputer</dc:creator>
  <cp:lastModifiedBy>Komputer</cp:lastModifiedBy>
  <cp:revision>6</cp:revision>
  <dcterms:created xsi:type="dcterms:W3CDTF">2023-01-25T08:52:03Z</dcterms:created>
  <dcterms:modified xsi:type="dcterms:W3CDTF">2023-01-25T19:24:28Z</dcterms:modified>
</cp:coreProperties>
</file>