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3" r:id="rId2"/>
    <p:sldId id="274" r:id="rId3"/>
    <p:sldId id="258" r:id="rId4"/>
    <p:sldId id="259" r:id="rId5"/>
    <p:sldId id="264" r:id="rId6"/>
    <p:sldId id="265" r:id="rId7"/>
    <p:sldId id="266" r:id="rId8"/>
    <p:sldId id="267" r:id="rId9"/>
    <p:sldId id="271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718" autoAdjust="0"/>
  </p:normalViewPr>
  <p:slideViewPr>
    <p:cSldViewPr>
      <p:cViewPr varScale="1">
        <p:scale>
          <a:sx n="66" d="100"/>
          <a:sy n="66" d="100"/>
        </p:scale>
        <p:origin x="-118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DC68C60-E7DB-42D1-8588-E6FE28FD9787}" type="datetimeFigureOut">
              <a:rPr lang="ru-RU" smtClean="0"/>
              <a:pPr/>
              <a:t>27.02.2020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94A66CB-EDEB-41C3-BAFF-74F6ACDE8F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12068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Муниципальное автономное общеобразовательное учреждение</a:t>
            </a:r>
          </a:p>
          <a:p>
            <a:pPr algn="ctr">
              <a:buNone/>
            </a:pPr>
            <a:r>
              <a:rPr lang="ru-RU" sz="1400" dirty="0" smtClean="0"/>
              <a:t>средняя общеобразовательная школа №12 имени Маршала Жукова</a:t>
            </a:r>
          </a:p>
          <a:p>
            <a:pPr algn="ctr">
              <a:buNone/>
            </a:pPr>
            <a:r>
              <a:rPr lang="ru-RU" sz="1400" dirty="0" smtClean="0"/>
              <a:t>муниципального образования город-курорт Геленджик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3600" b="1" dirty="0" smtClean="0"/>
              <a:t>ПРО  МЕНЯ </a:t>
            </a:r>
            <a:r>
              <a:rPr lang="ru-RU" sz="3600" b="1" dirty="0" smtClean="0">
                <a:sym typeface="Wingdings" pitchFamily="2" charset="2"/>
              </a:rPr>
              <a:t></a:t>
            </a:r>
            <a:endParaRPr lang="ru-RU" sz="3600" b="1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marL="5118100" indent="-457200">
              <a:buNone/>
            </a:pPr>
            <a:r>
              <a:rPr lang="ru-RU" sz="1400" dirty="0" smtClean="0"/>
              <a:t>Выполнил учащийся 8В класса: </a:t>
            </a:r>
          </a:p>
          <a:p>
            <a:pPr marL="5118100" indent="-457200">
              <a:buNone/>
            </a:pPr>
            <a:r>
              <a:rPr lang="ru-RU" sz="1400" dirty="0" smtClean="0"/>
              <a:t>Чепурных Александр</a:t>
            </a:r>
          </a:p>
          <a:p>
            <a:pPr marL="5118100" indent="-457200">
              <a:buNone/>
            </a:pPr>
            <a:r>
              <a:rPr lang="ru-RU" sz="1400" dirty="0" smtClean="0"/>
              <a:t> </a:t>
            </a:r>
          </a:p>
          <a:p>
            <a:pPr marL="5118100" indent="-457200">
              <a:buNone/>
            </a:pPr>
            <a:r>
              <a:rPr lang="ru-RU" sz="1400" dirty="0" smtClean="0"/>
              <a:t>Руководитель:</a:t>
            </a:r>
          </a:p>
          <a:p>
            <a:pPr marL="5118100" indent="-457200">
              <a:buNone/>
            </a:pPr>
            <a:r>
              <a:rPr lang="ru-RU" sz="1400" dirty="0" smtClean="0"/>
              <a:t>Преподаватель проектной деятельности</a:t>
            </a:r>
          </a:p>
          <a:p>
            <a:pPr marL="5118100" indent="-457200">
              <a:buNone/>
            </a:pPr>
            <a:r>
              <a:rPr lang="ru-RU" sz="1400" dirty="0" err="1" smtClean="0"/>
              <a:t>Газарян</a:t>
            </a:r>
            <a:r>
              <a:rPr lang="ru-RU" sz="1400" dirty="0" smtClean="0"/>
              <a:t> М. М.</a:t>
            </a:r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endParaRPr lang="ru-RU" sz="1400" dirty="0" smtClean="0"/>
          </a:p>
          <a:p>
            <a:pPr algn="ctr">
              <a:buNone/>
            </a:pPr>
            <a:r>
              <a:rPr lang="ru-RU" sz="1400" dirty="0" smtClean="0"/>
              <a:t>с. Дивноморское, 2020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84784"/>
            <a:ext cx="619268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endParaRPr lang="ru-RU" sz="1800" dirty="0" smtClean="0"/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просмотр!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Моё рождение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320480" cy="50405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Меня зовут Александр и я родился в городе Ростов-на-Дону 27 мая 2005 года. 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пельсин\Desktop\САША\саш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94310">
            <a:off x="3110741" y="1704702"/>
            <a:ext cx="4449763" cy="384333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2008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Мой старший брат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114800" cy="4493096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момент моего рождения у родителей был ещё один сын Сергей, ему было 3 года.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Сейчас он нашёл занятие по душе, он играет на гитаре.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пельсин\Desktop\САША\серёж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196752"/>
            <a:ext cx="2722563" cy="43402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Мой младший брат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4114800" cy="4525963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через 3 года после меня на свет в городе Москва появился  Максим, мой младший брат. 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Он учится в 5 классе и недавно начал делать пластилиновые мультики.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Апельсин\Desktop\САША\IMG_7023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700808"/>
            <a:ext cx="4349682" cy="494816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Мои родители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320480" cy="50405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Моих родителей зовут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Сетлана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Алексей.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Апельсин\Desktop\САША\_DSC07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17420"/>
            <a:ext cx="3672408" cy="3576485"/>
          </a:xfrm>
          <a:prstGeom prst="rect">
            <a:avLst/>
          </a:prstGeom>
          <a:noFill/>
        </p:spPr>
      </p:pic>
      <p:pic>
        <p:nvPicPr>
          <p:cNvPr id="4101" name="Picture 5" descr="C:\Users\Апельсин\Desktop\САША\CIMG20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412776"/>
            <a:ext cx="4780172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4320480" cy="5040560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сожалению,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мои родители расстались, но мама не отчаялась и нашла нового спутника по жизни, моего  нового отца Николая.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пельсин\Desktop\САША\IMG_70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96752"/>
            <a:ext cx="3874165" cy="528295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Переезд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41148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После мы переехали в село Дивноморское.</a:t>
            </a:r>
          </a:p>
        </p:txBody>
      </p:sp>
      <p:pic>
        <p:nvPicPr>
          <p:cNvPr id="6146" name="Picture 2" descr="C:\Users\Апельсин\Desktop\САША\9d80b1db6425348cca101d77c0f68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564904"/>
            <a:ext cx="8376153" cy="243432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41148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Здесь я завёл много интересных друзей и пошёл в школу.</a:t>
            </a:r>
            <a:endParaRPr lang="ru-RU" sz="1800" dirty="0"/>
          </a:p>
        </p:txBody>
      </p:sp>
      <p:pic>
        <p:nvPicPr>
          <p:cNvPr id="7170" name="Picture 2" descr="C:\Users\Апельсин\Desktop\САША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976664" cy="435656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Спорт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4114800" cy="4525963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Так же в </a:t>
            </a:r>
            <a:r>
              <a:rPr lang="ru-RU" sz="1800" dirty="0" err="1" smtClean="0"/>
              <a:t>Дивноморске</a:t>
            </a:r>
            <a:r>
              <a:rPr lang="ru-RU" sz="1800" dirty="0" smtClean="0"/>
              <a:t> я начал увлекаться спортом и я достиг хороших результатов.</a:t>
            </a:r>
          </a:p>
        </p:txBody>
      </p:sp>
      <p:pic>
        <p:nvPicPr>
          <p:cNvPr id="8194" name="Picture 2" descr="C:\Users\Апельсин\Desktop\САША\БОРЬБ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132856"/>
            <a:ext cx="5734050" cy="3648076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182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Слайд 1</vt:lpstr>
      <vt:lpstr>Моё рождение </vt:lpstr>
      <vt:lpstr>Мой старший брат</vt:lpstr>
      <vt:lpstr>Мой младший брат</vt:lpstr>
      <vt:lpstr>Мои родители</vt:lpstr>
      <vt:lpstr>Слайд 6</vt:lpstr>
      <vt:lpstr>Переезд</vt:lpstr>
      <vt:lpstr>Слайд 8</vt:lpstr>
      <vt:lpstr>Спорт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Апельсин</dc:creator>
  <cp:lastModifiedBy>Апельсин</cp:lastModifiedBy>
  <cp:revision>23</cp:revision>
  <dcterms:created xsi:type="dcterms:W3CDTF">2020-02-18T14:38:06Z</dcterms:created>
  <dcterms:modified xsi:type="dcterms:W3CDTF">2020-02-27T15:10:37Z</dcterms:modified>
</cp:coreProperties>
</file>