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78" r:id="rId3"/>
    <p:sldId id="261" r:id="rId4"/>
    <p:sldId id="262" r:id="rId5"/>
    <p:sldId id="272" r:id="rId6"/>
    <p:sldId id="257" r:id="rId7"/>
    <p:sldId id="259" r:id="rId8"/>
    <p:sldId id="267" r:id="rId9"/>
    <p:sldId id="260" r:id="rId10"/>
    <p:sldId id="263" r:id="rId11"/>
    <p:sldId id="264" r:id="rId12"/>
    <p:sldId id="270" r:id="rId13"/>
    <p:sldId id="281" r:id="rId14"/>
    <p:sldId id="283" r:id="rId15"/>
    <p:sldId id="285" r:id="rId16"/>
    <p:sldId id="275" r:id="rId17"/>
    <p:sldId id="280" r:id="rId18"/>
    <p:sldId id="286" r:id="rId19"/>
    <p:sldId id="279" r:id="rId20"/>
    <p:sldId id="288" r:id="rId21"/>
    <p:sldId id="277" r:id="rId22"/>
    <p:sldId id="276" r:id="rId23"/>
    <p:sldId id="274" r:id="rId24"/>
    <p:sldId id="273" r:id="rId25"/>
    <p:sldId id="28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476" autoAdjust="0"/>
  </p:normalViewPr>
  <p:slideViewPr>
    <p:cSldViewPr snapToGrid="0">
      <p:cViewPr varScale="1">
        <p:scale>
          <a:sx n="62" d="100"/>
          <a:sy n="62" d="100"/>
        </p:scale>
        <p:origin x="9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941418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15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71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20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59952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31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856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225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364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1739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7785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4342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dirty="0" smtClean="0"/>
              <a:t>Классный час на тему:  </a:t>
            </a:r>
            <a:br>
              <a:rPr lang="ru-RU" sz="4800" b="1" dirty="0" smtClean="0"/>
            </a:br>
            <a:r>
              <a:rPr lang="ru-RU" sz="4800" b="1" dirty="0" smtClean="0"/>
              <a:t>«Вредные привычки»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7026" y="4149671"/>
            <a:ext cx="8689976" cy="1371599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Подготовила учитель русского языка и литературы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Лаврухина </a:t>
            </a:r>
            <a:r>
              <a:rPr lang="ru-RU" b="1" dirty="0">
                <a:solidFill>
                  <a:schemeClr val="tx1"/>
                </a:solidFill>
              </a:rPr>
              <a:t>А</a:t>
            </a:r>
            <a:r>
              <a:rPr lang="ru-RU" b="1" dirty="0" smtClean="0">
                <a:solidFill>
                  <a:schemeClr val="tx1"/>
                </a:solidFill>
              </a:rPr>
              <a:t>лла </a:t>
            </a:r>
            <a:r>
              <a:rPr lang="ru-RU" b="1" dirty="0">
                <a:solidFill>
                  <a:schemeClr val="tx1"/>
                </a:solidFill>
              </a:rPr>
              <a:t>Г</a:t>
            </a:r>
            <a:r>
              <a:rPr lang="ru-RU" b="1" dirty="0" smtClean="0">
                <a:solidFill>
                  <a:schemeClr val="tx1"/>
                </a:solidFill>
              </a:rPr>
              <a:t>еннадиевна</a:t>
            </a:r>
          </a:p>
        </p:txBody>
      </p:sp>
    </p:spTree>
    <p:extLst>
      <p:ext uri="{BB962C8B-B14F-4D97-AF65-F5344CB8AC3E}">
        <p14:creationId xmlns:p14="http://schemas.microsoft.com/office/powerpoint/2010/main" val="3554548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3078" y="360336"/>
            <a:ext cx="9601200" cy="14859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Почему появляются вредные привычки?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3078" y="1674345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sz="2400" dirty="0">
                <a:solidFill>
                  <a:srgbClr val="111111"/>
                </a:solidFill>
                <a:latin typeface="Droid Sans"/>
              </a:rPr>
              <a:t>Вредные привычки чаще всего появляются у подростков из-за желания выглядеть круче, взрослей, быть похожим на того, кто служит им примером для подражания. </a:t>
            </a:r>
            <a:endParaRPr lang="ru-RU" sz="2400" dirty="0" smtClean="0">
              <a:solidFill>
                <a:srgbClr val="111111"/>
              </a:solidFill>
              <a:latin typeface="Droid Sans"/>
            </a:endParaRPr>
          </a:p>
          <a:p>
            <a:pPr fontAlgn="base"/>
            <a:r>
              <a:rPr lang="ru-RU" sz="2400" dirty="0" smtClean="0">
                <a:solidFill>
                  <a:srgbClr val="111111"/>
                </a:solidFill>
                <a:latin typeface="Droid Sans"/>
              </a:rPr>
              <a:t>Несмотря </a:t>
            </a:r>
            <a:r>
              <a:rPr lang="ru-RU" sz="2400" dirty="0">
                <a:solidFill>
                  <a:srgbClr val="111111"/>
                </a:solidFill>
                <a:latin typeface="Droid Sans"/>
              </a:rPr>
              <a:t>на то, что в современном мире очень много рекламы, кричащей из-за каждого угла, что курение, алкоголизм, наркомания и другие вредные привычки это плохо, некоторые люди не обращают на нее ни малейшего внимания и продолжают вести нездоровый образ жизни</a:t>
            </a:r>
            <a:r>
              <a:rPr lang="ru-RU" dirty="0" smtClean="0">
                <a:solidFill>
                  <a:srgbClr val="111111"/>
                </a:solidFill>
                <a:latin typeface="Droid Sans"/>
              </a:rPr>
              <a:t>.</a:t>
            </a:r>
          </a:p>
        </p:txBody>
      </p:sp>
      <p:pic>
        <p:nvPicPr>
          <p:cNvPr id="4098" name="Picture 2" descr="Здоровый образ жизни – Бесплатные иконки: здравоохранение и медиц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5080268"/>
            <a:ext cx="1777731" cy="177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666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Нездоровый образ жизни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13774" y="2367092"/>
            <a:ext cx="5210993" cy="156083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Droid Sans"/>
              </a:rPr>
              <a:t>Несмотря на то, что в современном мире очень много рекламы, кричащей из-за каждого угла, что курение, алкоголизм, наркомания и другие вредные привычки это плохо, некоторые люди не обращают на нее ни малейшего внимания и продолжают вести нездоровый образ жизни.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2" descr="http://900igr.net/datas/obg/Vrednye-i-poleznye-privychki/0002-002-TSarstvo-vrednykh-privych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766" y="1952786"/>
            <a:ext cx="6005593" cy="450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268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4.infourok.ru/uploads/ex/09cc/0001b77b-47bdc2a1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751" y="-6481"/>
            <a:ext cx="9152639" cy="686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303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Курение </a:t>
            </a:r>
            <a:endParaRPr lang="ru-RU" dirty="0"/>
          </a:p>
        </p:txBody>
      </p:sp>
      <p:pic>
        <p:nvPicPr>
          <p:cNvPr id="4" name="videoplayback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85261" y="371959"/>
            <a:ext cx="8400081" cy="6300061"/>
          </a:xfrm>
        </p:spPr>
      </p:pic>
    </p:spTree>
    <p:extLst>
      <p:ext uri="{BB962C8B-B14F-4D97-AF65-F5344CB8AC3E}">
        <p14:creationId xmlns:p14="http://schemas.microsoft.com/office/powerpoint/2010/main" val="27507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08129" y="133419"/>
            <a:ext cx="4827722" cy="1485900"/>
          </a:xfrm>
        </p:spPr>
        <p:txBody>
          <a:bodyPr>
            <a:normAutofit fontScale="90000"/>
          </a:bodyPr>
          <a:lstStyle/>
          <a:p>
            <a:r>
              <a:rPr lang="ru-RU" dirty="0"/>
              <a:t>Вместе с дымом от сигареты вы вдыхаете: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Вредные привычки | ОГБУЗ &quot;Иркутская Городская больница №5&quot;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898" y="1964871"/>
            <a:ext cx="7306498" cy="442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992188" y="1401925"/>
            <a:ext cx="4075826" cy="3291065"/>
          </a:xfrm>
        </p:spPr>
        <p:txBody>
          <a:bodyPr/>
          <a:lstStyle/>
          <a:p>
            <a:pPr fontAlgn="base"/>
            <a:r>
              <a:rPr lang="ru-RU" dirty="0"/>
              <a:t>Сигарета – это далеко не безобидная игрушка, состоящая из листьев табака и бумаги. При ее горении выделяется свыше 4 тысяч опасных химических веществ. Именно они и наносят основной вред организму при курении.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943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26024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b="1" dirty="0"/>
              <a:t>Влияние курения на организм человека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9383" y="2285999"/>
            <a:ext cx="4750003" cy="3581402"/>
          </a:xfrm>
        </p:spPr>
        <p:txBody>
          <a:bodyPr>
            <a:normAutofit/>
          </a:bodyPr>
          <a:lstStyle/>
          <a:p>
            <a:r>
              <a:rPr lang="ru-RU" sz="2400" dirty="0"/>
              <a:t>Основной вред от курения в организме приходится на систему дыхания, поскольку табачный дым проникает туда в первую очередь. Вредные вещества поражают ткани дыхательных путей, замедляют работу </a:t>
            </a:r>
            <a:r>
              <a:rPr lang="ru-RU" sz="2400" dirty="0" smtClean="0"/>
              <a:t>трахеи, засоряюсь кровеносные сосуды.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Рак</a:t>
            </a:r>
          </a:p>
          <a:p>
            <a:r>
              <a:rPr lang="ru-RU" b="1" dirty="0" smtClean="0"/>
              <a:t>Язва желудка, гастрит</a:t>
            </a:r>
          </a:p>
          <a:p>
            <a:r>
              <a:rPr lang="ru-RU" b="1" dirty="0" smtClean="0"/>
              <a:t>Туберкулёз, астма</a:t>
            </a:r>
          </a:p>
          <a:p>
            <a:r>
              <a:rPr lang="ru-RU" b="1" dirty="0" smtClean="0"/>
              <a:t>Гингивит</a:t>
            </a:r>
            <a:r>
              <a:rPr lang="ru-RU" b="1" dirty="0"/>
              <a:t>, </a:t>
            </a:r>
            <a:r>
              <a:rPr lang="ru-RU" b="1" dirty="0" smtClean="0"/>
              <a:t>пародонтит</a:t>
            </a:r>
          </a:p>
          <a:p>
            <a:r>
              <a:rPr lang="ru-RU" b="1" dirty="0" smtClean="0"/>
              <a:t>Поражение сетчатки, утрата зрения, катаракта</a:t>
            </a:r>
          </a:p>
          <a:p>
            <a:r>
              <a:rPr lang="ru-RU" b="1" dirty="0" smtClean="0"/>
              <a:t>Сахарный диабет, нарушение слуха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933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2.infourok.ru/uploads/ex/1215/0005de74-af19d982/1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" t="3390" r="-2034" b="-3390"/>
          <a:stretch/>
        </p:blipFill>
        <p:spPr bwMode="auto">
          <a:xfrm>
            <a:off x="1232358" y="19469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590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1454" y="0"/>
            <a:ext cx="9601200" cy="647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Алкоголизм</a:t>
            </a:r>
            <a:endParaRPr lang="ru-RU" dirty="0"/>
          </a:p>
        </p:txBody>
      </p:sp>
      <p:pic>
        <p:nvPicPr>
          <p:cNvPr id="3" name="алкогол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17739" y="581187"/>
            <a:ext cx="7702653" cy="577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3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9153" y="267346"/>
            <a:ext cx="4587498" cy="112750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Воздействие алкоголизма на организм человека</a:t>
            </a:r>
            <a:endParaRPr lang="ru-RU" sz="3200" dirty="0"/>
          </a:p>
        </p:txBody>
      </p:sp>
      <p:pic>
        <p:nvPicPr>
          <p:cNvPr id="6146" name="Picture 2" descr="11 июля – День профилактики алкоголизм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0"/>
          <a:stretch/>
        </p:blipFill>
        <p:spPr bwMode="auto">
          <a:xfrm>
            <a:off x="0" y="0"/>
            <a:ext cx="82804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66688" y="1662194"/>
            <a:ext cx="295242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PT Sans"/>
              </a:rPr>
              <a:t>Последствия алкоголизма для организма человека могут быть губительными и приводить к летальному исходу. Поражаются все внутренние системы и органы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69404" y="4514863"/>
            <a:ext cx="36782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PT Sans"/>
              </a:rPr>
              <a:t>В подростковом возрасте организм наиболее уязвим, так как полным ходом идет перестройка ребенка во взрослого человека. И в этот момент по нему наносится страшный удар.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770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5.infourok.ru/uploads/ex/0493/0005bd6a-ab62b230/hello_html_m43c726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Формирование полезных привычек и навыков. Значение жизненных принципов для  здоровья » Народна Осві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279525"/>
            <a:ext cx="4381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063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5542"/>
          </a:xfrm>
        </p:spPr>
        <p:txBody>
          <a:bodyPr/>
          <a:lstStyle/>
          <a:p>
            <a:r>
              <a:rPr lang="ru-RU" dirty="0" smtClean="0"/>
              <a:t>Цели классного часа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806698" y="1867545"/>
            <a:ext cx="6183824" cy="3581401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Профилактика опасных и вредных привычек школьников, так как наркомания, курение, алкоголизм и др.</a:t>
            </a:r>
          </a:p>
          <a:p>
            <a:r>
              <a:rPr lang="ru-RU" sz="2400" dirty="0" smtClean="0"/>
              <a:t>Способствовать формированию у обучающихся стремления к ЗОЖ;</a:t>
            </a:r>
          </a:p>
          <a:p>
            <a:r>
              <a:rPr lang="ru-RU" sz="2400" dirty="0" smtClean="0"/>
              <a:t>Развивать интерес к своему здоровью;</a:t>
            </a:r>
          </a:p>
          <a:p>
            <a:r>
              <a:rPr lang="ru-RU" sz="2400" dirty="0" smtClean="0"/>
              <a:t>Воспитывать бережное отношение к своему здоровью и окружающих.</a:t>
            </a:r>
            <a:endParaRPr lang="ru-RU" sz="2400" dirty="0"/>
          </a:p>
        </p:txBody>
      </p:sp>
      <p:pic>
        <p:nvPicPr>
          <p:cNvPr id="9" name="Picture 2" descr="https://ds05.infourok.ru/uploads/ex/05ad/000276ac-6fe65962/hello_html_m3a1f4fff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7" t="12302" r="59971" b="9156"/>
          <a:stretch/>
        </p:blipFill>
        <p:spPr bwMode="auto">
          <a:xfrm>
            <a:off x="1371600" y="1441342"/>
            <a:ext cx="2893797" cy="516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426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555730" y="143359"/>
            <a:ext cx="4447397" cy="1328980"/>
          </a:xfrm>
        </p:spPr>
        <p:txBody>
          <a:bodyPr>
            <a:noAutofit/>
          </a:bodyPr>
          <a:lstStyle/>
          <a:p>
            <a:r>
              <a:rPr lang="ru-RU" sz="2800" i="1" dirty="0"/>
              <a:t>Главные причины, чтобы вести здоровый образ жизни.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7671660" y="1774981"/>
            <a:ext cx="4215539" cy="49047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300" i="1" dirty="0" smtClean="0"/>
              <a:t>1</a:t>
            </a:r>
            <a:r>
              <a:rPr lang="ru-RU" sz="2300" i="1" dirty="0"/>
              <a:t>. Укрепить свое здоровье и повысить иммунитет.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2. Избавиться от стрессов и депрессии.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3. Прожить до глубокой старости при физическом и психологическом здравии.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4. Иметь красивое, подтянутое тело и сохранить молодость.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5. Подавать правильный пример детям и окружающим людям.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6. Правильное развитие и здоровье ваших детей.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7. Каждое утро просыпаться полным сил и энергии.</a:t>
            </a:r>
            <a:endParaRPr lang="ru-RU" sz="2300" dirty="0"/>
          </a:p>
          <a:p>
            <a:pPr marL="0" indent="0">
              <a:buNone/>
            </a:pPr>
            <a:r>
              <a:rPr lang="ru-RU" sz="2300" i="1" dirty="0"/>
              <a:t>8. Радоваться каждому новому дню, и быть всегда в хорошем настроении.</a:t>
            </a:r>
            <a:endParaRPr lang="ru-RU" sz="2300" dirty="0"/>
          </a:p>
          <a:p>
            <a:endParaRPr lang="ru-RU" dirty="0"/>
          </a:p>
        </p:txBody>
      </p:sp>
      <p:pic>
        <p:nvPicPr>
          <p:cNvPr id="15" name="Picture 10" descr="Здоровый образ жизни - Официальный сайт ГКУЗ ДРС № 1 МЗ К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99"/>
            <a:ext cx="7300318" cy="686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706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4.infourok.ru/uploads/ex/0a87/0000cdd6-9372f9c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377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7282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4.infourok.ru/uploads/ex/00fb/0003f89a-3356c1ee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45" y="-13206"/>
            <a:ext cx="9161606" cy="687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119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За здоровый образ жизни! » Магнитогорский Дом дружбы народ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42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Как бороться с вредными привычками — «Ингушетия» — интернет-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302" y="-1"/>
            <a:ext cx="969328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6150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8633" y="2175912"/>
            <a:ext cx="8361229" cy="2098226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165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7104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привычки?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456841"/>
            <a:ext cx="9601200" cy="4410559"/>
          </a:xfrm>
        </p:spPr>
        <p:txBody>
          <a:bodyPr>
            <a:normAutofit/>
          </a:bodyPr>
          <a:lstStyle/>
          <a:p>
            <a:r>
              <a:rPr lang="ru-RU" sz="2800" b="1" dirty="0"/>
              <a:t>У</a:t>
            </a:r>
            <a:r>
              <a:rPr lang="ru-RU" sz="2800" b="1" dirty="0" smtClean="0"/>
              <a:t> </a:t>
            </a:r>
            <a:r>
              <a:rPr lang="ru-RU" sz="2800" b="1" dirty="0"/>
              <a:t>каждого из нас есть </a:t>
            </a:r>
            <a:r>
              <a:rPr lang="ru-RU" sz="2800" b="1" dirty="0">
                <a:solidFill>
                  <a:srgbClr val="C00000"/>
                </a:solidFill>
              </a:rPr>
              <a:t>привычки</a:t>
            </a:r>
            <a:r>
              <a:rPr lang="ru-RU" sz="2800" b="1" dirty="0"/>
              <a:t>, но не всегда люди обращают внимания на них, хотя они бывают и небезопасны. Обычно все привычки подразделяют на </a:t>
            </a:r>
            <a:r>
              <a:rPr lang="ru-RU" sz="2800" b="1" dirty="0">
                <a:solidFill>
                  <a:srgbClr val="FF0000"/>
                </a:solidFill>
              </a:rPr>
              <a:t>полезные</a:t>
            </a:r>
            <a:r>
              <a:rPr lang="ru-RU" sz="2800" b="1" dirty="0"/>
              <a:t> и </a:t>
            </a:r>
            <a:r>
              <a:rPr lang="ru-RU" sz="2800" b="1" dirty="0">
                <a:solidFill>
                  <a:srgbClr val="0070C0"/>
                </a:solidFill>
              </a:rPr>
              <a:t>вредные. 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dirty="0"/>
          </a:p>
        </p:txBody>
      </p:sp>
      <p:pic>
        <p:nvPicPr>
          <p:cNvPr id="4" name="Picture 2" descr="https://zabavnik.club/wp-content/uploads/2018/06/Kartinki_pro_vrednye_privychki_1_01042853-1024x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07" y="3100630"/>
            <a:ext cx="6679769" cy="375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300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Полезные привычки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1518834"/>
            <a:ext cx="4447786" cy="5005951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Полезные привычки появляются благодаря настойчивости и силе воли. Яркий пример тому послужит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зарядка по утрам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Только люди с очень большой настойчивостью могут вставать каждый день ранним утром и выполнять физические упражнения.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Занятия спортом, закаливание организма, чтение книг, правильное питание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и многое другое, что дает – это все полезные привычки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11 полезных маленьких привычек на каждый ден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428750"/>
            <a:ext cx="5732003" cy="500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549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лезные привычки на каждый день: список, инфограф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0" y="0"/>
            <a:ext cx="12145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668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вредные привычки?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 smtClean="0"/>
              <a:t>К </a:t>
            </a:r>
            <a:r>
              <a:rPr lang="ru-RU" sz="2400" b="1" dirty="0"/>
              <a:t>вредным привычкам относятся: </a:t>
            </a:r>
            <a:endParaRPr lang="ru-RU" sz="2400" b="1" dirty="0" smtClean="0"/>
          </a:p>
          <a:p>
            <a:r>
              <a:rPr lang="ru-RU" sz="2400" b="1" dirty="0" smtClean="0"/>
              <a:t>курение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r>
              <a:rPr lang="ru-RU" sz="2400" b="1" dirty="0" smtClean="0"/>
              <a:t>наркотики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r>
              <a:rPr lang="ru-RU" sz="2400" b="1" dirty="0" smtClean="0"/>
              <a:t>алкоголизм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r>
              <a:rPr lang="ru-RU" sz="2400" b="1" dirty="0" smtClean="0"/>
              <a:t>злоупотребление </a:t>
            </a:r>
            <a:r>
              <a:rPr lang="ru-RU" sz="2400" b="1" dirty="0"/>
              <a:t>социальными сетями, </a:t>
            </a:r>
            <a:endParaRPr lang="ru-RU" sz="2400" b="1" dirty="0" smtClean="0"/>
          </a:p>
          <a:p>
            <a:r>
              <a:rPr lang="ru-RU" sz="2400" b="1" dirty="0" smtClean="0"/>
              <a:t>употребление </a:t>
            </a:r>
            <a:r>
              <a:rPr lang="ru-RU" sz="2400" b="1" dirty="0"/>
              <a:t>вредной </a:t>
            </a:r>
            <a:r>
              <a:rPr lang="ru-RU" sz="2400" b="1" dirty="0" smtClean="0"/>
              <a:t>пищи,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другое, что способствует ухудшению качества жизни.</a:t>
            </a:r>
          </a:p>
        </p:txBody>
      </p:sp>
      <p:pic>
        <p:nvPicPr>
          <p:cNvPr id="8" name="Picture 4" descr="Беседа «Вредные привычки. Как от них избавиться?». 2022, Ножай-Юртовский  район — дата и место проведения, программа мероприятия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632" y="2285999"/>
            <a:ext cx="5376108" cy="358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710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83044" y="887278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/>
              <a:t>Вредные привычки — это то, что может в себе найти практически каждый среднестатистический человек! И многие люди предпочитают не видеть в этом проблемы и попросту не замечают собственные вредные пристрастия. </a:t>
            </a:r>
            <a:endParaRPr lang="ru-RU" sz="2000" dirty="0"/>
          </a:p>
        </p:txBody>
      </p:sp>
      <p:pic>
        <p:nvPicPr>
          <p:cNvPr id="4100" name="Picture 4" descr="Вредные привычки | ФГБУЗ МСЧ № 135 ФМБА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792" y="2171700"/>
            <a:ext cx="7620000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77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zabavnik.club/wp-content/uploads/2018/06/Kartinki_pro_vrednye_privychki_14_010429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10" y="0"/>
            <a:ext cx="10151390" cy="696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035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744214" y="1449090"/>
            <a:ext cx="4447786" cy="3581401"/>
          </a:xfrm>
        </p:spPr>
        <p:txBody>
          <a:bodyPr/>
          <a:lstStyle/>
          <a:p>
            <a:r>
              <a:rPr lang="ru-RU" b="1" dirty="0"/>
              <a:t>Часто можно услышать отговорку: </a:t>
            </a:r>
            <a:r>
              <a:rPr lang="ru-RU" b="1" dirty="0">
                <a:solidFill>
                  <a:srgbClr val="C00000"/>
                </a:solidFill>
              </a:rPr>
              <a:t>«У меня всё под контролем, это вовсе не вредная привычка, а минутная слабость». </a:t>
            </a:r>
            <a:r>
              <a:rPr lang="ru-RU" b="1" dirty="0"/>
              <a:t>На самом деле, человек часто даже не догадывается, сколько негатива в его жизнь несут вредные привычки и как хорошо будет, если от них избавиться</a:t>
            </a:r>
            <a:endParaRPr lang="ru-RU" dirty="0"/>
          </a:p>
        </p:txBody>
      </p:sp>
      <p:pic>
        <p:nvPicPr>
          <p:cNvPr id="22530" name="Picture 2" descr="https://pptcloud3.ams3.digitaloceanspaces.com/slides/pics/000/640/095/original/Slide4.jpg?1480319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44" y="1055821"/>
            <a:ext cx="6816670" cy="511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28983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966</TotalTime>
  <Words>653</Words>
  <Application>Microsoft Office PowerPoint</Application>
  <PresentationFormat>Широкоэкранный</PresentationFormat>
  <Paragraphs>52</Paragraphs>
  <Slides>25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Droid Sans</vt:lpstr>
      <vt:lpstr>Franklin Gothic Book</vt:lpstr>
      <vt:lpstr>PT Sans</vt:lpstr>
      <vt:lpstr>Crop</vt:lpstr>
      <vt:lpstr>Классный час на тему:   «Вредные привычки»</vt:lpstr>
      <vt:lpstr>Цели классного часа</vt:lpstr>
      <vt:lpstr>Что такое привычки? </vt:lpstr>
      <vt:lpstr>Полезные привычки</vt:lpstr>
      <vt:lpstr>Презентация PowerPoint</vt:lpstr>
      <vt:lpstr>Что такое вредные привычки?</vt:lpstr>
      <vt:lpstr>Вредные привычки — это то, что может в себе найти практически каждый среднестатистический человек! И многие люди предпочитают не видеть в этом проблемы и попросту не замечают собственные вредные пристрастия. </vt:lpstr>
      <vt:lpstr>Презентация PowerPoint</vt:lpstr>
      <vt:lpstr>Презентация PowerPoint</vt:lpstr>
      <vt:lpstr>Почему появляются вредные привычки?</vt:lpstr>
      <vt:lpstr>Нездоровый образ жизни</vt:lpstr>
      <vt:lpstr>Презентация PowerPoint</vt:lpstr>
      <vt:lpstr>Курение </vt:lpstr>
      <vt:lpstr>Вместе с дымом от сигареты вы вдыхаете: </vt:lpstr>
      <vt:lpstr>Влияние курения на организм человека  </vt:lpstr>
      <vt:lpstr>Презентация PowerPoint</vt:lpstr>
      <vt:lpstr>Алкоголизм</vt:lpstr>
      <vt:lpstr>Воздействие алкоголизма на организм человека</vt:lpstr>
      <vt:lpstr>Презентация PowerPoint</vt:lpstr>
      <vt:lpstr>Главные причины, чтобы вести здоровый образ жизни.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Вредные привычки</dc:title>
  <dc:creator>kiril</dc:creator>
  <cp:lastModifiedBy>Екатерина</cp:lastModifiedBy>
  <cp:revision>21</cp:revision>
  <dcterms:created xsi:type="dcterms:W3CDTF">2019-08-04T03:25:41Z</dcterms:created>
  <dcterms:modified xsi:type="dcterms:W3CDTF">2023-01-18T17:16:37Z</dcterms:modified>
</cp:coreProperties>
</file>