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ransition spd="slow">
    <p:wipe/>
  </p:transition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Будущее время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432950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847" y="588785"/>
            <a:ext cx="9688723" cy="5902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805215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975" y="182561"/>
            <a:ext cx="9299047" cy="6449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100167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406" y="1193447"/>
            <a:ext cx="10698977" cy="41010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95561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4410" y="664401"/>
            <a:ext cx="11967589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Вер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ь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в ч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б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ле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ь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гри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ппо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м, ж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ла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 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сча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ст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ь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я, буд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 праз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к, гре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ь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ся на солн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ы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шк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смотр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ят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ся в зерк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слыш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 гол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с, уж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аете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на кухн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верт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и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 к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л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со, спрос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я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 на урок</a:t>
            </a:r>
            <a:r>
              <a:rPr lang="ru-RU" sz="54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</a:t>
            </a:r>
            <a:r>
              <a:rPr lang="ru-RU" sz="54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 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787998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494" y="1902463"/>
            <a:ext cx="1185411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60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Приползёт туча, накроет тундру холодной тенью.</a:t>
            </a:r>
            <a:endParaRPr lang="ru-RU" sz="60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68415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755" y="306668"/>
            <a:ext cx="9075939" cy="5950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71475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368" y="1256937"/>
            <a:ext cx="10490418" cy="44262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213026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2998" y="921455"/>
            <a:ext cx="9835269" cy="50348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345157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614" y="1330147"/>
            <a:ext cx="10240963" cy="377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2591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2373" y="296862"/>
            <a:ext cx="7295619" cy="6171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044889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211" y="436386"/>
            <a:ext cx="8017818" cy="60321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241236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67</TotalTime>
  <Words>47</Words>
  <Application>Microsoft Office PowerPoint</Application>
  <PresentationFormat>Широкоэкранный</PresentationFormat>
  <Paragraphs>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Tw Cen MT</vt:lpstr>
      <vt:lpstr>Капля</vt:lpstr>
      <vt:lpstr>Будущее время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Office</dc:creator>
  <cp:lastModifiedBy>Office</cp:lastModifiedBy>
  <cp:revision>6</cp:revision>
  <dcterms:created xsi:type="dcterms:W3CDTF">2022-02-09T17:59:36Z</dcterms:created>
  <dcterms:modified xsi:type="dcterms:W3CDTF">2023-02-06T17:59:33Z</dcterms:modified>
</cp:coreProperties>
</file>