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61" r:id="rId5"/>
    <p:sldId id="258" r:id="rId6"/>
    <p:sldId id="270" r:id="rId7"/>
    <p:sldId id="264" r:id="rId8"/>
    <p:sldId id="267" r:id="rId9"/>
    <p:sldId id="265" r:id="rId10"/>
    <p:sldId id="268" r:id="rId11"/>
    <p:sldId id="259" r:id="rId12"/>
    <p:sldId id="263" r:id="rId13"/>
    <p:sldId id="269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946675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984009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63097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984199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180679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464513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931199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765245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065749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268907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041229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51DB4-C4DB-4EC9-8280-2BDE433E45F3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3F93E-970F-4303-8E19-AFB05017C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109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04 - А.С. Пушкин.  Сказка о рыбаке и рыбке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53123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9086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71400"/>
            <a:ext cx="9612559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9737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17150"/>
            <a:ext cx="9703732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2816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" t="4154" r="4238" b="5518"/>
          <a:stretch/>
        </p:blipFill>
        <p:spPr bwMode="auto">
          <a:xfrm>
            <a:off x="-23378" y="-214311"/>
            <a:ext cx="9324528" cy="731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606666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172"/>
            <a:ext cx="9144001" cy="6822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52854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2"/>
            <a:ext cx="9144000" cy="684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148042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703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04 - А.С. Пушкин.  Сказка о рыбаке и рыбке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240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95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7719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791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8538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0384"/>
            <a:ext cx="9144000" cy="881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3109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590"/>
            <a:ext cx="9308896" cy="68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93080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631" y="-603448"/>
            <a:ext cx="9323631" cy="776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6209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5" y="0"/>
            <a:ext cx="968828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49593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171400"/>
            <a:ext cx="10563306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8673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Экран (4:3)</PresentationFormat>
  <Paragraphs>0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Алёна Любомирская</dc:creator>
  <cp:lastModifiedBy>Алёна Любомирская</cp:lastModifiedBy>
  <cp:revision>6</cp:revision>
  <dcterms:created xsi:type="dcterms:W3CDTF">2019-10-16T21:04:55Z</dcterms:created>
  <dcterms:modified xsi:type="dcterms:W3CDTF">2019-10-17T06:21:15Z</dcterms:modified>
</cp:coreProperties>
</file>