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6" r:id="rId2"/>
    <p:sldId id="264" r:id="rId3"/>
    <p:sldId id="279" r:id="rId4"/>
    <p:sldId id="284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Пользователь" initials="П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99"/>
    <a:srgbClr val="F24F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23-01-22T19:14:16.685" idx="1">
    <p:pos x="10" y="10"/>
    <p:text/>
  </p:cm>
</p:cmLst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image" Target="../media/image3.wmf"/><Relationship Id="rId7" Type="http://schemas.openxmlformats.org/officeDocument/2006/relationships/image" Target="../media/image7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6" Type="http://schemas.openxmlformats.org/officeDocument/2006/relationships/image" Target="../media/image15.wmf"/><Relationship Id="rId5" Type="http://schemas.openxmlformats.org/officeDocument/2006/relationships/image" Target="../media/image14.wmf"/><Relationship Id="rId4" Type="http://schemas.openxmlformats.org/officeDocument/2006/relationships/image" Target="../media/image13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3" Type="http://schemas.openxmlformats.org/officeDocument/2006/relationships/image" Target="../media/image18.wmf"/><Relationship Id="rId7" Type="http://schemas.openxmlformats.org/officeDocument/2006/relationships/image" Target="../media/image22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6" Type="http://schemas.openxmlformats.org/officeDocument/2006/relationships/image" Target="../media/image21.wmf"/><Relationship Id="rId5" Type="http://schemas.openxmlformats.org/officeDocument/2006/relationships/image" Target="../media/image20.wmf"/><Relationship Id="rId4" Type="http://schemas.openxmlformats.org/officeDocument/2006/relationships/image" Target="../media/image19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A0E26-3F0F-41C2-854E-8232E7B4F7B1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F7580-62D0-4D22-8146-629315DE7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A0E26-3F0F-41C2-854E-8232E7B4F7B1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F7580-62D0-4D22-8146-629315DE7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A0E26-3F0F-41C2-854E-8232E7B4F7B1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F7580-62D0-4D22-8146-629315DE7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A0E26-3F0F-41C2-854E-8232E7B4F7B1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F7580-62D0-4D22-8146-629315DE7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A0E26-3F0F-41C2-854E-8232E7B4F7B1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F7580-62D0-4D22-8146-629315DE7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A0E26-3F0F-41C2-854E-8232E7B4F7B1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F7580-62D0-4D22-8146-629315DE7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A0E26-3F0F-41C2-854E-8232E7B4F7B1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F7580-62D0-4D22-8146-629315DE7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A0E26-3F0F-41C2-854E-8232E7B4F7B1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F7580-62D0-4D22-8146-629315DE7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A0E26-3F0F-41C2-854E-8232E7B4F7B1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F7580-62D0-4D22-8146-629315DE7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A0E26-3F0F-41C2-854E-8232E7B4F7B1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F7580-62D0-4D22-8146-629315DE7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A0E26-3F0F-41C2-854E-8232E7B4F7B1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F7580-62D0-4D22-8146-629315DE7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FF99"/>
            </a:gs>
            <a:gs pos="50000">
              <a:schemeClr val="bg1"/>
            </a:gs>
            <a:gs pos="100000">
              <a:srgbClr val="CCFFFF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CA0E26-3F0F-41C2-854E-8232E7B4F7B1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DF7580-62D0-4D22-8146-629315DE7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5.wmf"/><Relationship Id="rId18" Type="http://schemas.openxmlformats.org/officeDocument/2006/relationships/oleObject" Target="../embeddings/oleObject8.bin"/><Relationship Id="rId3" Type="http://schemas.openxmlformats.org/officeDocument/2006/relationships/image" Target="../media/image9.gif"/><Relationship Id="rId7" Type="http://schemas.openxmlformats.org/officeDocument/2006/relationships/image" Target="../media/image2.wmf"/><Relationship Id="rId12" Type="http://schemas.openxmlformats.org/officeDocument/2006/relationships/oleObject" Target="../embeddings/oleObject5.bin"/><Relationship Id="rId17" Type="http://schemas.openxmlformats.org/officeDocument/2006/relationships/image" Target="../media/image7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7.bin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4.wmf"/><Relationship Id="rId5" Type="http://schemas.openxmlformats.org/officeDocument/2006/relationships/image" Target="../media/image1.wmf"/><Relationship Id="rId15" Type="http://schemas.openxmlformats.org/officeDocument/2006/relationships/image" Target="../media/image6.wmf"/><Relationship Id="rId10" Type="http://schemas.openxmlformats.org/officeDocument/2006/relationships/oleObject" Target="../embeddings/oleObject4.bin"/><Relationship Id="rId19" Type="http://schemas.openxmlformats.org/officeDocument/2006/relationships/image" Target="../media/image8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3.wmf"/><Relationship Id="rId14" Type="http://schemas.openxmlformats.org/officeDocument/2006/relationships/oleObject" Target="../embeddings/oleObject6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13" Type="http://schemas.openxmlformats.org/officeDocument/2006/relationships/image" Target="../media/image14.wmf"/><Relationship Id="rId3" Type="http://schemas.openxmlformats.org/officeDocument/2006/relationships/image" Target="../media/image9.gif"/><Relationship Id="rId7" Type="http://schemas.openxmlformats.org/officeDocument/2006/relationships/image" Target="../media/image11.wmf"/><Relationship Id="rId12" Type="http://schemas.openxmlformats.org/officeDocument/2006/relationships/oleObject" Target="../embeddings/oleObject1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0.bin"/><Relationship Id="rId11" Type="http://schemas.openxmlformats.org/officeDocument/2006/relationships/image" Target="../media/image13.wmf"/><Relationship Id="rId5" Type="http://schemas.openxmlformats.org/officeDocument/2006/relationships/image" Target="../media/image10.wmf"/><Relationship Id="rId15" Type="http://schemas.openxmlformats.org/officeDocument/2006/relationships/image" Target="../media/image15.wmf"/><Relationship Id="rId10" Type="http://schemas.openxmlformats.org/officeDocument/2006/relationships/oleObject" Target="../embeddings/oleObject12.bin"/><Relationship Id="rId4" Type="http://schemas.openxmlformats.org/officeDocument/2006/relationships/oleObject" Target="../embeddings/oleObject9.bin"/><Relationship Id="rId9" Type="http://schemas.openxmlformats.org/officeDocument/2006/relationships/image" Target="../media/image12.wmf"/><Relationship Id="rId14" Type="http://schemas.openxmlformats.org/officeDocument/2006/relationships/oleObject" Target="../embeddings/oleObject14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13" Type="http://schemas.openxmlformats.org/officeDocument/2006/relationships/oleObject" Target="../embeddings/oleObject20.bin"/><Relationship Id="rId18" Type="http://schemas.openxmlformats.org/officeDocument/2006/relationships/image" Target="../media/image23.wmf"/><Relationship Id="rId3" Type="http://schemas.openxmlformats.org/officeDocument/2006/relationships/oleObject" Target="../embeddings/oleObject15.bin"/><Relationship Id="rId7" Type="http://schemas.openxmlformats.org/officeDocument/2006/relationships/oleObject" Target="../embeddings/oleObject17.bin"/><Relationship Id="rId12" Type="http://schemas.openxmlformats.org/officeDocument/2006/relationships/image" Target="../media/image20.wmf"/><Relationship Id="rId17" Type="http://schemas.openxmlformats.org/officeDocument/2006/relationships/oleObject" Target="../embeddings/oleObject22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22.wmf"/><Relationship Id="rId1" Type="http://schemas.openxmlformats.org/officeDocument/2006/relationships/vmlDrawing" Target="../drawings/vmlDrawing3.vml"/><Relationship Id="rId6" Type="http://schemas.openxmlformats.org/officeDocument/2006/relationships/image" Target="../media/image17.wmf"/><Relationship Id="rId11" Type="http://schemas.openxmlformats.org/officeDocument/2006/relationships/oleObject" Target="../embeddings/oleObject19.bin"/><Relationship Id="rId5" Type="http://schemas.openxmlformats.org/officeDocument/2006/relationships/oleObject" Target="../embeddings/oleObject16.bin"/><Relationship Id="rId15" Type="http://schemas.openxmlformats.org/officeDocument/2006/relationships/oleObject" Target="../embeddings/oleObject21.bin"/><Relationship Id="rId10" Type="http://schemas.openxmlformats.org/officeDocument/2006/relationships/image" Target="../media/image19.wmf"/><Relationship Id="rId4" Type="http://schemas.openxmlformats.org/officeDocument/2006/relationships/image" Target="../media/image16.wmf"/><Relationship Id="rId9" Type="http://schemas.openxmlformats.org/officeDocument/2006/relationships/oleObject" Target="../embeddings/oleObject18.bin"/><Relationship Id="rId14" Type="http://schemas.openxmlformats.org/officeDocument/2006/relationships/image" Target="../media/image2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836712"/>
                <a:ext cx="8229600" cy="5289451"/>
              </a:xfrm>
            </p:spPr>
            <p:txBody>
              <a:bodyPr>
                <a:normAutofit fontScale="85000" lnSpcReduction="20000"/>
              </a:bodyPr>
              <a:lstStyle/>
              <a:p>
                <a:r>
                  <a:rPr lang="ru-RU" sz="39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9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3900" i="1">
                            <a:latin typeface="Cambria Math"/>
                          </a:rPr>
                          <m:t>7</m:t>
                        </m:r>
                      </m:num>
                      <m:den>
                        <m:r>
                          <a:rPr lang="ru-RU" sz="3900">
                            <a:latin typeface="Cambria Math"/>
                          </a:rPr>
                          <m:t>8</m:t>
                        </m:r>
                      </m:den>
                    </m:f>
                  </m:oMath>
                </a14:m>
                <a:r>
                  <a:rPr lang="ru-RU" sz="3900" dirty="0" smtClean="0"/>
                  <a:t>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9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3900" i="1">
                            <a:latin typeface="Cambria Math"/>
                          </a:rPr>
                          <m:t>19</m:t>
                        </m:r>
                      </m:num>
                      <m:den>
                        <m:r>
                          <a:rPr lang="ru-RU" sz="3900">
                            <a:latin typeface="Cambria Math"/>
                          </a:rPr>
                          <m:t>22</m:t>
                        </m:r>
                      </m:den>
                    </m:f>
                    <m:r>
                      <a:rPr lang="ru-RU" sz="3900" b="0" i="1" smtClean="0">
                        <a:latin typeface="Cambria Math"/>
                      </a:rPr>
                      <m:t>       </m:t>
                    </m:r>
                    <m:f>
                      <m:fPr>
                        <m:ctrlPr>
                          <a:rPr lang="ru-RU" sz="39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3900" i="1">
                            <a:latin typeface="Cambria Math"/>
                          </a:rPr>
                          <m:t>4</m:t>
                        </m:r>
                      </m:num>
                      <m:den>
                        <m:r>
                          <a:rPr lang="ru-RU" sz="3900">
                            <a:latin typeface="Cambria Math"/>
                          </a:rPr>
                          <m:t>13</m:t>
                        </m:r>
                      </m:den>
                    </m:f>
                  </m:oMath>
                </a14:m>
                <a:r>
                  <a:rPr lang="ru-RU" sz="3900" dirty="0" smtClean="0"/>
                  <a:t>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9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3900" b="0" i="1" smtClean="0">
                            <a:latin typeface="Cambria Math"/>
                          </a:rPr>
                          <m:t>11</m:t>
                        </m:r>
                      </m:num>
                      <m:den>
                        <m:r>
                          <a:rPr lang="ru-RU" sz="3900">
                            <a:latin typeface="Cambria Math"/>
                          </a:rPr>
                          <m:t>23</m:t>
                        </m:r>
                      </m:den>
                    </m:f>
                  </m:oMath>
                </a14:m>
                <a:endParaRPr lang="ru-RU" sz="3900" dirty="0"/>
              </a:p>
              <a:p>
                <a:endParaRPr lang="ru-RU" sz="3900" dirty="0"/>
              </a:p>
              <a:p>
                <a:endParaRPr lang="en-US" sz="3900" dirty="0"/>
              </a:p>
              <a:p>
                <a:r>
                  <a:rPr lang="en-US" sz="3900" dirty="0" smtClean="0"/>
                  <a:t>1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9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39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sz="3900" b="0" i="0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sz="3900" dirty="0" smtClean="0"/>
                  <a:t>          </a:t>
                </a:r>
                <a:r>
                  <a:rPr lang="en-US" sz="3900" dirty="0" smtClean="0"/>
                  <a:t>3</a:t>
                </a:r>
                <a:r>
                  <a:rPr lang="ru-RU" sz="39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9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3900" b="0" i="1" smtClean="0"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ru-RU" sz="3900" b="0" i="0" smtClean="0">
                            <a:latin typeface="Cambria Math"/>
                          </a:rPr>
                          <m:t>8</m:t>
                        </m:r>
                      </m:den>
                    </m:f>
                    <m:r>
                      <a:rPr lang="ru-RU" sz="3900" b="0" i="0" smtClean="0">
                        <a:latin typeface="Cambria Math"/>
                      </a:rPr>
                      <m:t>  </m:t>
                    </m:r>
                  </m:oMath>
                </a14:m>
                <a:r>
                  <a:rPr lang="ru-RU" sz="3900" dirty="0" smtClean="0"/>
                  <a:t>       6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900" i="1">
                            <a:latin typeface="Cambria Math"/>
                          </a:rPr>
                        </m:ctrlPr>
                      </m:fPr>
                      <m:num>
                        <m:r>
                          <a:rPr lang="ru-RU" sz="3900" b="0" i="1" smtClean="0">
                            <a:latin typeface="Cambria Math"/>
                          </a:rPr>
                          <m:t> 3</m:t>
                        </m:r>
                      </m:num>
                      <m:den>
                        <m:r>
                          <a:rPr lang="ru-RU" sz="3900" b="0" i="0" smtClean="0"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endParaRPr lang="ru-RU" sz="3900" dirty="0"/>
              </a:p>
              <a:p>
                <a:pPr marL="0" indent="0">
                  <a:buNone/>
                </a:pPr>
                <a:endParaRPr lang="en-US" sz="3900" dirty="0" smtClean="0"/>
              </a:p>
              <a:p>
                <a:endParaRPr lang="en-US" sz="3900" dirty="0" smtClean="0"/>
              </a:p>
              <a:p>
                <a:r>
                  <a:rPr lang="ru-RU" sz="3900" dirty="0" smtClean="0"/>
                  <a:t> </a:t>
                </a:r>
                <a:r>
                  <a:rPr lang="en-US" sz="3900" dirty="0" smtClean="0"/>
                  <a:t>5            12          9         27 </a:t>
                </a:r>
              </a:p>
              <a:p>
                <a:endParaRPr lang="en-US" sz="3900" dirty="0"/>
              </a:p>
              <a:p>
                <a:r>
                  <a:rPr lang="ru-RU" sz="3900" dirty="0" smtClean="0"/>
                  <a:t> </a:t>
                </a:r>
                <a:r>
                  <a:rPr lang="en-US" sz="3900" dirty="0" smtClean="0"/>
                  <a:t>0</a:t>
                </a:r>
                <a:r>
                  <a:rPr lang="ru-RU" sz="3900" dirty="0" smtClean="0"/>
                  <a:t>,8          0,34         0,683      14,5       9,03  </a:t>
                </a:r>
                <a:endParaRPr lang="en-US" sz="3900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:endParaRPr lang="ru-RU" sz="24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836712"/>
                <a:ext cx="8229600" cy="5289451"/>
              </a:xfrm>
              <a:blipFill rotWithShape="1">
                <a:blip r:embed="rId2"/>
                <a:stretch>
                  <a:fillRect l="-1704" t="-115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38428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76200" y="152400"/>
            <a:ext cx="8991600" cy="6553200"/>
            <a:chOff x="168" y="176"/>
            <a:chExt cx="5408" cy="3928"/>
          </a:xfrm>
        </p:grpSpPr>
        <p:sp>
          <p:nvSpPr>
            <p:cNvPr id="54275" name="Freeform 3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64" y="0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6" name="Freeform 4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48" y="0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7" name="Freeform 5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376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8" name="Freeform 6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3376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9" name="Freeform 7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0" name="Freeform 8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1" name="Freeform 9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2" name="Freeform 10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12" name="Picture 12" descr="doc17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5373216"/>
            <a:ext cx="1440159" cy="1234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1" name="Объект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695863"/>
              </p:ext>
            </p:extLst>
          </p:nvPr>
        </p:nvGraphicFramePr>
        <p:xfrm>
          <a:off x="365125" y="606425"/>
          <a:ext cx="1730375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08" name="Формула" r:id="rId4" imgW="520560" imgH="393480" progId="Equation.3">
                  <p:embed/>
                </p:oleObj>
              </mc:Choice>
              <mc:Fallback>
                <p:oleObj name="Формула" r:id="rId4" imgW="520560" imgH="3934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125" y="606425"/>
                        <a:ext cx="1730375" cy="1143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Объект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7669855"/>
              </p:ext>
            </p:extLst>
          </p:nvPr>
        </p:nvGraphicFramePr>
        <p:xfrm>
          <a:off x="5640388" y="2832100"/>
          <a:ext cx="3157537" cy="1179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09" name="Формула" r:id="rId6" imgW="927000" imgH="393480" progId="Equation.3">
                  <p:embed/>
                </p:oleObj>
              </mc:Choice>
              <mc:Fallback>
                <p:oleObj name="Формула" r:id="rId6" imgW="927000" imgH="3934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40388" y="2832100"/>
                        <a:ext cx="3157537" cy="11795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Объект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6669008"/>
              </p:ext>
            </p:extLst>
          </p:nvPr>
        </p:nvGraphicFramePr>
        <p:xfrm>
          <a:off x="3043238" y="2832100"/>
          <a:ext cx="2032000" cy="1179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10" name="Формула" r:id="rId8" imgW="698400" imgH="393480" progId="Equation.3">
                  <p:embed/>
                </p:oleObj>
              </mc:Choice>
              <mc:Fallback>
                <p:oleObj name="Формула" r:id="rId8" imgW="698400" imgH="39348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3238" y="2832100"/>
                        <a:ext cx="2032000" cy="11795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25759560"/>
              </p:ext>
            </p:extLst>
          </p:nvPr>
        </p:nvGraphicFramePr>
        <p:xfrm>
          <a:off x="5992813" y="625475"/>
          <a:ext cx="2786062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11" name="Формула" r:id="rId10" imgW="838080" imgH="393480" progId="Equation.3">
                  <p:embed/>
                </p:oleObj>
              </mc:Choice>
              <mc:Fallback>
                <p:oleObj name="Формула" r:id="rId10" imgW="838080" imgH="393480" progId="Equation.3">
                  <p:embed/>
                  <p:pic>
                    <p:nvPicPr>
                      <p:cNvPr id="0" name="Объект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92813" y="625475"/>
                        <a:ext cx="2786062" cy="1143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5433051"/>
              </p:ext>
            </p:extLst>
          </p:nvPr>
        </p:nvGraphicFramePr>
        <p:xfrm>
          <a:off x="3051175" y="606425"/>
          <a:ext cx="2279650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12" name="Формула" r:id="rId12" imgW="685800" imgH="393480" progId="Equation.3">
                  <p:embed/>
                </p:oleObj>
              </mc:Choice>
              <mc:Fallback>
                <p:oleObj name="Формула" r:id="rId12" imgW="685800" imgH="393480" progId="Equation.3">
                  <p:embed/>
                  <p:pic>
                    <p:nvPicPr>
                      <p:cNvPr id="0" name="Объект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1175" y="606425"/>
                        <a:ext cx="2279650" cy="1143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3228239"/>
              </p:ext>
            </p:extLst>
          </p:nvPr>
        </p:nvGraphicFramePr>
        <p:xfrm>
          <a:off x="392113" y="2832100"/>
          <a:ext cx="1589087" cy="1179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13" name="Формула" r:id="rId14" imgW="545760" imgH="393480" progId="Equation.3">
                  <p:embed/>
                </p:oleObj>
              </mc:Choice>
              <mc:Fallback>
                <p:oleObj name="Формула" r:id="rId14" imgW="545760" imgH="393480" progId="Equation.3">
                  <p:embed/>
                  <p:pic>
                    <p:nvPicPr>
                      <p:cNvPr id="0" name="Объект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113" y="2832100"/>
                        <a:ext cx="1589087" cy="1179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Объект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3979892"/>
              </p:ext>
            </p:extLst>
          </p:nvPr>
        </p:nvGraphicFramePr>
        <p:xfrm>
          <a:off x="3564346" y="4783460"/>
          <a:ext cx="998538" cy="1179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14" name="Формула" r:id="rId16" imgW="342720" imgH="393480" progId="Equation.3">
                  <p:embed/>
                </p:oleObj>
              </mc:Choice>
              <mc:Fallback>
                <p:oleObj name="Формула" r:id="rId16" imgW="34272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4346" y="4783460"/>
                        <a:ext cx="998538" cy="11795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8192456"/>
              </p:ext>
            </p:extLst>
          </p:nvPr>
        </p:nvGraphicFramePr>
        <p:xfrm>
          <a:off x="4649788" y="4811713"/>
          <a:ext cx="2162175" cy="1179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15" name="Формула" r:id="rId18" imgW="634680" imgH="393480" progId="Equation.3">
                  <p:embed/>
                </p:oleObj>
              </mc:Choice>
              <mc:Fallback>
                <p:oleObj name="Формула" r:id="rId18" imgW="634680" imgH="393480" progId="Equation.3">
                  <p:embed/>
                  <p:pic>
                    <p:nvPicPr>
                      <p:cNvPr id="0" name="Объект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9788" y="4811713"/>
                        <a:ext cx="2162175" cy="1179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76200" y="152400"/>
            <a:ext cx="8991600" cy="6553200"/>
            <a:chOff x="168" y="176"/>
            <a:chExt cx="5408" cy="3928"/>
          </a:xfrm>
        </p:grpSpPr>
        <p:sp>
          <p:nvSpPr>
            <p:cNvPr id="54275" name="Freeform 3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64" y="0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6" name="Freeform 4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48" y="0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7" name="Freeform 5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376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8" name="Freeform 6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3376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9" name="Freeform 7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0" name="Freeform 8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1" name="Freeform 9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2" name="Freeform 10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13" name="Picture 12" descr="doc17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5373216"/>
            <a:ext cx="1440159" cy="1234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4" name="Объект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7873455"/>
              </p:ext>
            </p:extLst>
          </p:nvPr>
        </p:nvGraphicFramePr>
        <p:xfrm>
          <a:off x="1043608" y="980728"/>
          <a:ext cx="2571768" cy="11430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24" name="Формула" r:id="rId4" imgW="812520" imgH="393480" progId="Equation.3">
                  <p:embed/>
                </p:oleObj>
              </mc:Choice>
              <mc:Fallback>
                <p:oleObj name="Формула" r:id="rId4" imgW="81252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3608" y="980728"/>
                        <a:ext cx="2571768" cy="114300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Объект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7648828"/>
              </p:ext>
            </p:extLst>
          </p:nvPr>
        </p:nvGraphicFramePr>
        <p:xfrm>
          <a:off x="4972222" y="908720"/>
          <a:ext cx="3643338" cy="11430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25" name="Формула" r:id="rId6" imgW="1143000" imgH="393480" progId="Equation.3">
                  <p:embed/>
                </p:oleObj>
              </mc:Choice>
              <mc:Fallback>
                <p:oleObj name="Формула" r:id="rId6" imgW="1143000" imgH="393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72222" y="908720"/>
                        <a:ext cx="3643338" cy="114300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Объект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5392974"/>
              </p:ext>
            </p:extLst>
          </p:nvPr>
        </p:nvGraphicFramePr>
        <p:xfrm>
          <a:off x="1115616" y="2492896"/>
          <a:ext cx="2286016" cy="11430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26" name="Формула" r:id="rId8" imgW="736560" imgH="393480" progId="Equation.3">
                  <p:embed/>
                </p:oleObj>
              </mc:Choice>
              <mc:Fallback>
                <p:oleObj name="Формула" r:id="rId8" imgW="736560" imgH="3934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616" y="2492896"/>
                        <a:ext cx="2286016" cy="114300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Объект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36173495"/>
              </p:ext>
            </p:extLst>
          </p:nvPr>
        </p:nvGraphicFramePr>
        <p:xfrm>
          <a:off x="5148064" y="2492896"/>
          <a:ext cx="2786082" cy="11430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27" name="Формула" r:id="rId10" imgW="888840" imgH="393480" progId="Equation.3">
                  <p:embed/>
                </p:oleObj>
              </mc:Choice>
              <mc:Fallback>
                <p:oleObj name="Формула" r:id="rId10" imgW="888840" imgH="3934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8064" y="2492896"/>
                        <a:ext cx="2786082" cy="114300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Объект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5603904"/>
              </p:ext>
            </p:extLst>
          </p:nvPr>
        </p:nvGraphicFramePr>
        <p:xfrm>
          <a:off x="1187624" y="4265880"/>
          <a:ext cx="2571768" cy="1108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28" name="Формула" r:id="rId12" imgW="876240" imgH="393480" progId="Equation.3">
                  <p:embed/>
                </p:oleObj>
              </mc:Choice>
              <mc:Fallback>
                <p:oleObj name="Формула" r:id="rId12" imgW="876240" imgH="39348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624" y="4265880"/>
                        <a:ext cx="2571768" cy="110808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Объект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08755060"/>
              </p:ext>
            </p:extLst>
          </p:nvPr>
        </p:nvGraphicFramePr>
        <p:xfrm>
          <a:off x="5004048" y="4230208"/>
          <a:ext cx="3214710" cy="11430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29" name="Формула" r:id="rId14" imgW="1028520" imgH="393480" progId="Equation.3">
                  <p:embed/>
                </p:oleObj>
              </mc:Choice>
              <mc:Fallback>
                <p:oleObj name="Формула" r:id="rId14" imgW="1028520" imgH="39348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4048" y="4230208"/>
                        <a:ext cx="3214710" cy="114300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76200" y="152400"/>
            <a:ext cx="8991600" cy="6553200"/>
            <a:chOff x="168" y="176"/>
            <a:chExt cx="5408" cy="3928"/>
          </a:xfrm>
        </p:grpSpPr>
        <p:sp>
          <p:nvSpPr>
            <p:cNvPr id="54275" name="Freeform 3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64" y="0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6" name="Freeform 4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848" y="0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7" name="Freeform 5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376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8" name="Freeform 6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6" y="3376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79" name="Freeform 7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0" name="Freeform 8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1" name="Freeform 9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282" name="Freeform 10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08" y="80"/>
                </a:cxn>
                <a:cxn ang="0">
                  <a:pos x="272" y="288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tri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1" name="Rectangle 3"/>
          <p:cNvSpPr txBox="1">
            <a:spLocks noChangeArrowheads="1"/>
          </p:cNvSpPr>
          <p:nvPr/>
        </p:nvSpPr>
        <p:spPr>
          <a:xfrm>
            <a:off x="611560" y="476672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1" i="0" u="none" strike="noStrike" kern="1200" cap="none" spc="0" normalizeH="0" baseline="0" noProof="0" smtClean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1" i="0" u="none" strike="noStrike" kern="1200" cap="none" spc="0" normalizeH="0" baseline="0" noProof="0" smtClean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1" i="0" u="none" strike="noStrike" kern="1200" cap="none" spc="0" normalizeH="0" baseline="0" noProof="0" smtClean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1" i="0" u="none" strike="noStrike" kern="1200" cap="none" spc="0" normalizeH="0" baseline="0" noProof="0" smtClean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1" i="0" u="none" strike="noStrike" kern="1200" cap="none" spc="0" normalizeH="0" baseline="0" noProof="0" smtClean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1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Rectangle 3"/>
          <p:cNvSpPr txBox="1">
            <a:spLocks noChangeArrowheads="1"/>
          </p:cNvSpPr>
          <p:nvPr/>
        </p:nvSpPr>
        <p:spPr>
          <a:xfrm>
            <a:off x="611560" y="476672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Запишите в виде десятичной дроби: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9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9025841"/>
              </p:ext>
            </p:extLst>
          </p:nvPr>
        </p:nvGraphicFramePr>
        <p:xfrm>
          <a:off x="683568" y="1412776"/>
          <a:ext cx="1163638" cy="1568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25" name="Формула" r:id="rId3" imgW="291960" imgH="393480" progId="Equation.3">
                  <p:embed/>
                </p:oleObj>
              </mc:Choice>
              <mc:Fallback>
                <p:oleObj name="Формула" r:id="rId3" imgW="291960" imgH="3934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8" y="1412776"/>
                        <a:ext cx="1163638" cy="1568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folHlink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47508267"/>
              </p:ext>
            </p:extLst>
          </p:nvPr>
        </p:nvGraphicFramePr>
        <p:xfrm>
          <a:off x="2915816" y="1484784"/>
          <a:ext cx="1155700" cy="1492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26" name="Формула" r:id="rId5" imgW="304560" imgH="393480" progId="Equation.3">
                  <p:embed/>
                </p:oleObj>
              </mc:Choice>
              <mc:Fallback>
                <p:oleObj name="Формула" r:id="rId5" imgW="304560" imgH="39348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5816" y="1484784"/>
                        <a:ext cx="1155700" cy="1492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folHlink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1581979"/>
              </p:ext>
            </p:extLst>
          </p:nvPr>
        </p:nvGraphicFramePr>
        <p:xfrm>
          <a:off x="4932040" y="1484784"/>
          <a:ext cx="1600200" cy="1462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27" name="Формула" r:id="rId7" imgW="431640" imgH="393480" progId="Equation.3">
                  <p:embed/>
                </p:oleObj>
              </mc:Choice>
              <mc:Fallback>
                <p:oleObj name="Формула" r:id="rId7" imgW="431640" imgH="39348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32040" y="1484784"/>
                        <a:ext cx="1600200" cy="1462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folHlink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4435858"/>
              </p:ext>
            </p:extLst>
          </p:nvPr>
        </p:nvGraphicFramePr>
        <p:xfrm>
          <a:off x="7288598" y="1484784"/>
          <a:ext cx="1282700" cy="137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28" name="Формула" r:id="rId9" imgW="368280" imgH="393480" progId="Equation.3">
                  <p:embed/>
                </p:oleObj>
              </mc:Choice>
              <mc:Fallback>
                <p:oleObj name="Формула" r:id="rId9" imgW="368280" imgH="39348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88598" y="1484784"/>
                        <a:ext cx="1282700" cy="1371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folHlink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1931395"/>
              </p:ext>
            </p:extLst>
          </p:nvPr>
        </p:nvGraphicFramePr>
        <p:xfrm>
          <a:off x="182228" y="3422327"/>
          <a:ext cx="2209800" cy="163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29" name="Формула" r:id="rId11" imgW="533160" imgH="393480" progId="Equation.3">
                  <p:embed/>
                </p:oleObj>
              </mc:Choice>
              <mc:Fallback>
                <p:oleObj name="Формула" r:id="rId11" imgW="533160" imgH="39348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228" y="3422327"/>
                        <a:ext cx="2209800" cy="1631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folHlink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8940779"/>
              </p:ext>
            </p:extLst>
          </p:nvPr>
        </p:nvGraphicFramePr>
        <p:xfrm>
          <a:off x="2771800" y="3422327"/>
          <a:ext cx="1981200" cy="1497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30" name="Формула" r:id="rId13" imgW="520560" imgH="393480" progId="Equation.3">
                  <p:embed/>
                </p:oleObj>
              </mc:Choice>
              <mc:Fallback>
                <p:oleObj name="Формула" r:id="rId13" imgW="520560" imgH="39348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1800" y="3422327"/>
                        <a:ext cx="1981200" cy="14970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folHlink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7848292"/>
              </p:ext>
            </p:extLst>
          </p:nvPr>
        </p:nvGraphicFramePr>
        <p:xfrm>
          <a:off x="5436096" y="3422327"/>
          <a:ext cx="1081088" cy="152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31" name="Формула" r:id="rId15" imgW="279360" imgH="393480" progId="Equation.3">
                  <p:embed/>
                </p:oleObj>
              </mc:Choice>
              <mc:Fallback>
                <p:oleObj name="Формула" r:id="rId15" imgW="279360" imgH="39348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6096" y="3422327"/>
                        <a:ext cx="1081088" cy="1524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folHlink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2830600"/>
              </p:ext>
            </p:extLst>
          </p:nvPr>
        </p:nvGraphicFramePr>
        <p:xfrm>
          <a:off x="7390611" y="3573016"/>
          <a:ext cx="1238250" cy="137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32" name="Формула" r:id="rId17" imgW="355320" imgH="393480" progId="Equation.3">
                  <p:embed/>
                </p:oleObj>
              </mc:Choice>
              <mc:Fallback>
                <p:oleObj name="Формула" r:id="rId17" imgW="355320" imgH="393480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90611" y="3573016"/>
                        <a:ext cx="1238250" cy="1371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folHlink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endSnd/>
        </p:sndAc>
      </p:transition>
    </mc:Choice>
    <mc:Fallback xmlns="">
      <p:transition spd="slow">
        <p:sndAc>
          <p:endSnd/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710</TotalTime>
  <Words>57</Words>
  <Application>Microsoft Office PowerPoint</Application>
  <PresentationFormat>Экран (4:3)</PresentationFormat>
  <Paragraphs>15</Paragraphs>
  <Slides>4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4</vt:i4>
      </vt:variant>
    </vt:vector>
  </HeadingPairs>
  <TitlesOfParts>
    <vt:vector size="7" baseType="lpstr">
      <vt:lpstr>Тема Office</vt:lpstr>
      <vt:lpstr>Формула</vt:lpstr>
      <vt:lpstr>Microsoft Equation 3.0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Александр</dc:creator>
  <cp:lastModifiedBy>Пользователь</cp:lastModifiedBy>
  <cp:revision>74</cp:revision>
  <dcterms:created xsi:type="dcterms:W3CDTF">2011-11-26T03:51:07Z</dcterms:created>
  <dcterms:modified xsi:type="dcterms:W3CDTF">2023-01-29T10:42:38Z</dcterms:modified>
</cp:coreProperties>
</file>