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553" r:id="rId2"/>
    <p:sldId id="573" r:id="rId3"/>
    <p:sldId id="572" r:id="rId4"/>
    <p:sldId id="574" r:id="rId5"/>
    <p:sldId id="571" r:id="rId6"/>
    <p:sldId id="575" r:id="rId7"/>
    <p:sldId id="570" r:id="rId8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663300"/>
    <a:srgbClr val="E86E0A"/>
    <a:srgbClr val="003300"/>
    <a:srgbClr val="CC0000"/>
    <a:srgbClr val="1E6004"/>
    <a:srgbClr val="236F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96" autoAdjust="0"/>
    <p:restoredTop sz="94660"/>
  </p:normalViewPr>
  <p:slideViewPr>
    <p:cSldViewPr>
      <p:cViewPr varScale="1">
        <p:scale>
          <a:sx n="93" d="100"/>
          <a:sy n="93" d="100"/>
        </p:scale>
        <p:origin x="-720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C0EF41-613E-42B8-982A-CD2B97F37D50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9EA979-773D-4741-9352-1A7A703DB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E0F59-CC1F-4286-BE24-4259B6C2ADD5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C885F-E6FA-4D50-9A49-FB16B69F7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0366F-5B0B-441B-BCCB-9DD4E4BA6A3A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28E3C-39FE-4DD1-B5D3-3CCEC97C7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6E1D6-CA8A-47BB-BFF1-FEF4B5F3FA5D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EBACA-5CE2-4BF1-977E-05EEF7BF8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4085A-9F1C-4031-AC6D-2B55453EDFEC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07461-3154-4DF5-85A9-D611D1823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D4302-15E3-40DF-BE4B-805C7A7FF319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58D94-256D-462C-9DB0-A609DE6794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2ADF1-C294-4872-810D-7215A9753836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7ABA2-36FC-4160-B958-31688B5DF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0DA23-C00E-4A83-92B1-14281F972D74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FDB30-C1AA-4EB2-8D36-0D2CEC144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986F4-7817-4471-BB45-0A69DBBBDF04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003F-692B-402F-9B79-AD2160436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46EA7-BA6D-4D27-8F0F-0AE81455710B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BDC75-4242-4375-A357-760012396B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9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9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39062-2330-41EF-8C60-3D314E7291EF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37E34-E8E1-4A1A-8DD8-17BBE4A9F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7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79884-8A3F-4C09-AA9A-BFF399068246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F9543-370A-461E-87CF-D37D7C79BA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ED19AB-10A4-4DFD-B846-47A035512031}" type="datetimeFigureOut">
              <a:rPr lang="ru-RU"/>
              <a:pPr>
                <a:defRPr/>
              </a:pPr>
              <a:t>12.10.2022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CC4471-4649-45ED-9672-102CB6039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eaLnBrk="1" hangingPunct="1"/>
            <a:r>
              <a:rPr lang="ru-RU" smtClean="0"/>
              <a:t>Проект по литературе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 проекта: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marL="609600" indent="-609600" eaLnBrk="1" hangingPunct="1">
              <a:buFont typeface="Arial" charset="0"/>
              <a:buAutoNum type="arabicPeriod"/>
            </a:pPr>
            <a:r>
              <a:rPr lang="ru-RU" sz="4800" smtClean="0"/>
              <a:t>Выбрать группу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4800" smtClean="0"/>
              <a:t>Выбрать тему</a:t>
            </a:r>
          </a:p>
          <a:p>
            <a:pPr marL="609600" indent="-609600" eaLnBrk="1" hangingPunct="1">
              <a:buFont typeface="Arial" charset="0"/>
              <a:buAutoNum type="arabicPeriod"/>
            </a:pPr>
            <a:r>
              <a:rPr lang="ru-RU" sz="4800" smtClean="0"/>
              <a:t>Выбрать форму</a:t>
            </a:r>
          </a:p>
          <a:p>
            <a:pPr marL="609600" indent="-609600" eaLnBrk="1" hangingPunct="1">
              <a:buFont typeface="Arial" charset="0"/>
              <a:buNone/>
            </a:pPr>
            <a:endParaRPr lang="ru-RU" sz="4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-236538"/>
            <a:ext cx="8229600" cy="857251"/>
          </a:xfrm>
        </p:spPr>
        <p:txBody>
          <a:bodyPr/>
          <a:lstStyle/>
          <a:p>
            <a:pPr eaLnBrk="1" hangingPunct="1"/>
            <a:r>
              <a:rPr lang="ru-RU" smtClean="0"/>
              <a:t>План презентации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555625"/>
            <a:ext cx="7715250" cy="43926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1 слайд. Тема, кто выполнил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2 слайд. Что входит в презентацию? (Содержание в форме плана)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3 слайд. Цели проекта (Например: познакомить одноклассников с мифами Древней Греции)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4-8 слайды. Содержание презентации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9 слайд. Итоги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10 слайд. Какие источники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/>
              <a:t>использовали для создания проекта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750" y="1058863"/>
            <a:ext cx="7772400" cy="1101725"/>
          </a:xfrm>
        </p:spPr>
        <p:txBody>
          <a:bodyPr/>
          <a:lstStyle/>
          <a:p>
            <a:pPr eaLnBrk="1" hangingPunct="1"/>
            <a:r>
              <a:rPr lang="ru-RU" smtClean="0"/>
              <a:t>Мифы Древней Греции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subTitle" idx="4294967295"/>
          </p:nvPr>
        </p:nvSpPr>
        <p:spPr>
          <a:xfrm>
            <a:off x="1258888" y="2139950"/>
            <a:ext cx="6400800" cy="131445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mtClean="0"/>
              <a:t>Выполнила Василевская М.В.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smtClean="0"/>
              <a:t>Учитель 5 кл.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Содержание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1203325"/>
            <a:ext cx="8229600" cy="33940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mtClean="0"/>
              <a:t>Цели проекта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AutoNum type="arabicPeriod"/>
            </a:pPr>
            <a:r>
              <a:rPr lang="ru-RU" smtClean="0"/>
              <a:t>Мифы Древней Греции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А) «12 подвигов Геракла»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Б) «Скотный двор царя Авгия»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3) Итоги</a:t>
            </a:r>
          </a:p>
          <a:p>
            <a:pPr marL="609600" indent="-609600" eaLnBrk="1" hangingPunct="1">
              <a:lnSpc>
                <a:spcPct val="90000"/>
              </a:lnSpc>
              <a:buFont typeface="Arial" charset="0"/>
              <a:buNone/>
            </a:pPr>
            <a:r>
              <a:rPr lang="ru-RU" smtClean="0"/>
              <a:t>4) Литература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Темы проектов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987425"/>
            <a:ext cx="8218487" cy="41560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1. Что такое миф?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2. Сравнение мифов о сотворении мира разных народов мира.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3. Мифология Древней Греции.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а) Боги и герои Древней Греции.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б) Мифы Древней Греции.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4. Славянская мифология.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5. Боги Египта.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800" smtClean="0"/>
              <a:t>6. Скандинавские боги.</a:t>
            </a:r>
          </a:p>
          <a:p>
            <a:pPr marL="609600" indent="-60960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1200" smtClean="0"/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Содержимое 4" descr="505514df71f84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-1000125"/>
            <a:ext cx="8462963" cy="6346825"/>
          </a:xfrm>
        </p:spPr>
      </p:pic>
      <p:sp>
        <p:nvSpPr>
          <p:cNvPr id="6" name="Прямоугольник 5"/>
          <p:cNvSpPr/>
          <p:nvPr/>
        </p:nvSpPr>
        <p:spPr>
          <a:xfrm rot="20360475">
            <a:off x="91112" y="1968359"/>
            <a:ext cx="889698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cs typeface="+mn-cs"/>
              </a:rPr>
              <a:t>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" presetID="34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1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7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75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</p:bldLst>
  </p:timing>
</p:sld>
</file>

<file path=ppt/theme/theme1.xml><?xml version="1.0" encoding="utf-8"?>
<a:theme xmlns:a="http://schemas.openxmlformats.org/drawingml/2006/main" name="Тема5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8857</TotalTime>
  <Words>120</Words>
  <Application>Microsoft Office PowerPoint</Application>
  <PresentationFormat>Экран (16:9)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Calibri</vt:lpstr>
      <vt:lpstr>Тема5</vt:lpstr>
      <vt:lpstr>Тема5</vt:lpstr>
      <vt:lpstr>Проект по литературе</vt:lpstr>
      <vt:lpstr>План проекта:</vt:lpstr>
      <vt:lpstr>План презентации</vt:lpstr>
      <vt:lpstr>Мифы Древней Греции</vt:lpstr>
      <vt:lpstr>Содержание</vt:lpstr>
      <vt:lpstr>Темы проектов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Причастие</dc:title>
  <dc:creator>user</dc:creator>
  <cp:lastModifiedBy>Windows User</cp:lastModifiedBy>
  <cp:revision>746</cp:revision>
  <dcterms:created xsi:type="dcterms:W3CDTF">2013-11-13T12:40:24Z</dcterms:created>
  <dcterms:modified xsi:type="dcterms:W3CDTF">2022-10-12T15:55:26Z</dcterms:modified>
</cp:coreProperties>
</file>