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70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17" autoAdjust="0"/>
    <p:restoredTop sz="94628" autoAdjust="0"/>
  </p:normalViewPr>
  <p:slideViewPr>
    <p:cSldViewPr>
      <p:cViewPr varScale="1">
        <p:scale>
          <a:sx n="112" d="100"/>
          <a:sy n="112" d="100"/>
        </p:scale>
        <p:origin x="179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9.wdp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6.wdp"/><Relationship Id="rId10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1206" y="4653136"/>
            <a:ext cx="3889226" cy="151216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>
                <a:solidFill>
                  <a:schemeClr val="tx1"/>
                </a:solidFill>
              </a:rPr>
              <a:t>                  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764704"/>
            <a:ext cx="5614392" cy="34563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«Игрушки наших предков»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315296" y="2972088"/>
            <a:ext cx="2528511" cy="371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37920" y="605208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Смолькина</a:t>
            </a:r>
            <a:r>
              <a:rPr lang="ru-RU" dirty="0" smtClean="0"/>
              <a:t> А.А.- методист </a:t>
            </a:r>
          </a:p>
          <a:p>
            <a:r>
              <a:rPr lang="ru-RU" dirty="0" smtClean="0"/>
              <a:t>МАУ ДО ДЮЦ </a:t>
            </a:r>
            <a:r>
              <a:rPr lang="ru-RU" dirty="0" err="1" smtClean="0"/>
              <a:t>г.Черняховск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45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718829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664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«РУССКАЯ МАТРЕШКА»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180823" y="4221088"/>
            <a:ext cx="1728192" cy="253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3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83411"/>
            <a:ext cx="5255107" cy="4101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0" b="100000" l="84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9169">
            <a:off x="1868030" y="4302803"/>
            <a:ext cx="1231475" cy="134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06429" y="117165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«КУКЛЫ-ПЕЛЕНАШКИ» 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755576" y="120187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Делались </a:t>
            </a:r>
            <a:r>
              <a:rPr lang="ru-RU" sz="2400" dirty="0"/>
              <a:t>из всего, что имеется под рукой. Пеленали и полено, и деревянную ложку, и пучок соломы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188996" y="4221088"/>
            <a:ext cx="1728192" cy="253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00" b="100000" l="84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87771">
            <a:off x="2891501" y="5278114"/>
            <a:ext cx="1385537" cy="151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05" y="2062120"/>
            <a:ext cx="2889147" cy="201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6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30" y="1340768"/>
            <a:ext cx="4092251" cy="435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4317">
            <a:off x="3799860" y="3001930"/>
            <a:ext cx="1544283" cy="220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«КУКЛЫ-СТРИГУНКИ»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011571" y="5228931"/>
            <a:ext cx="2880320" cy="864096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«</a:t>
            </a:r>
            <a:r>
              <a:rPr lang="ru-RU" sz="2800" b="1" dirty="0" err="1" smtClean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Стригушка</a:t>
            </a:r>
            <a:r>
              <a:rPr lang="ru-RU" sz="2800" b="1" dirty="0" smtClean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» из лыка</a:t>
            </a:r>
            <a:endParaRPr lang="ru-RU" sz="2800" b="1" dirty="0">
              <a:ln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901">
            <a:off x="5435109" y="2291345"/>
            <a:ext cx="3900005" cy="386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13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86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 наших предков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1916832"/>
            <a:ext cx="48348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Объект исследования:  </a:t>
            </a:r>
            <a:r>
              <a:rPr lang="ru-RU" sz="2400" dirty="0"/>
              <a:t>игрушки наших дедушек и бабушек. </a:t>
            </a:r>
          </a:p>
          <a:p>
            <a:pPr marL="0" indent="0">
              <a:buNone/>
            </a:pPr>
            <a:r>
              <a:rPr lang="ru-RU" sz="2400" b="1" dirty="0" smtClean="0"/>
              <a:t> Цель </a:t>
            </a:r>
            <a:r>
              <a:rPr lang="ru-RU" sz="2400" b="1" dirty="0"/>
              <a:t>исследования: </a:t>
            </a:r>
            <a:r>
              <a:rPr lang="ru-RU" sz="2400" dirty="0"/>
              <a:t>определить, с какими игрушками играли в старину и из чего их делали.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dirty="0" smtClean="0"/>
              <a:t>Задача:</a:t>
            </a:r>
            <a:r>
              <a:rPr lang="ru-RU" dirty="0" smtClean="0"/>
              <a:t> </a:t>
            </a:r>
            <a:r>
              <a:rPr lang="ru-RU" sz="2400" dirty="0" smtClean="0"/>
              <a:t>изучить </a:t>
            </a:r>
            <a:r>
              <a:rPr lang="ru-RU" sz="2400" dirty="0"/>
              <a:t>и обобщить информацию о старинных детских игрушках. 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32" b="95852" l="7361" r="352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1" t="20962" r="64562" b="5667"/>
          <a:stretch/>
        </p:blipFill>
        <p:spPr bwMode="auto">
          <a:xfrm flipH="1">
            <a:off x="467544" y="1484784"/>
            <a:ext cx="279769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419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32" b="95852" l="7361" r="352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1" t="20962" r="64562" b="5667"/>
          <a:stretch/>
        </p:blipFill>
        <p:spPr bwMode="auto">
          <a:xfrm>
            <a:off x="6479704" y="1817440"/>
            <a:ext cx="266429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23528" y="2076530"/>
            <a:ext cx="6552728" cy="4437112"/>
          </a:xfrm>
        </p:spPr>
        <p:txBody>
          <a:bodyPr>
            <a:noAutofit/>
          </a:bodyPr>
          <a:lstStyle/>
          <a:p>
            <a:pPr marL="0" indent="360000" algn="just">
              <a:spcBef>
                <a:spcPts val="0"/>
              </a:spcBef>
              <a:buNone/>
            </a:pPr>
            <a:r>
              <a:rPr lang="ru-RU" sz="2800" dirty="0" smtClean="0"/>
              <a:t>Игрушки</a:t>
            </a:r>
            <a:r>
              <a:rPr lang="ru-RU" sz="2800" dirty="0"/>
              <a:t>, употребляемые детьми простого народа, в России </a:t>
            </a:r>
            <a:r>
              <a:rPr lang="ru-RU" sz="2800" dirty="0" err="1" smtClean="0"/>
              <a:t>немногочис-ленны</a:t>
            </a:r>
            <a:r>
              <a:rPr lang="ru-RU" sz="2800" dirty="0"/>
              <a:t>. В некоторых областях детских игрушек в крестьянском быту почти не существовало. Для игры им служили деревянные крашеные яйца, ложки, баночки, нож, гвоздь, камни и так далее. Однако по книгам и со слов старых людей нам все-таки известны некоторые простонародные игрушки.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0648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800" dirty="0"/>
              <a:t>История детской игрушки насчитывает даже не сотни, а тысячи лет. В древности детские игрушки делали в основном из самых простых и популярных материалов — дерева и глины.</a:t>
            </a:r>
          </a:p>
        </p:txBody>
      </p:sp>
    </p:spTree>
    <p:extLst>
      <p:ext uri="{BB962C8B-B14F-4D97-AF65-F5344CB8AC3E}">
        <p14:creationId xmlns:p14="http://schemas.microsoft.com/office/powerpoint/2010/main" val="272202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04834"/>
            <a:ext cx="3096344" cy="25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315297" y="4005064"/>
            <a:ext cx="1825352" cy="2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04834"/>
            <a:ext cx="3048000" cy="25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>
                <a:solidFill>
                  <a:srgbClr val="FF0000"/>
                </a:solidFill>
                <a:latin typeface="+mn-lt"/>
              </a:rPr>
              <a:t>«ТАРАХТУШКИ»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611560" y="11553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Погремушки</a:t>
            </a:r>
            <a:r>
              <a:rPr lang="ru-RU" sz="2400" dirty="0"/>
              <a:t>, делали из различного материала: из дерева в виде точеного шарика; на деревянной ножке, а внутрь помещали горох или мелкие камушки. Из березовой коры в виде 6- или 8-угольных коробочек; рог от козы или коровы, затянутый пузырем с горохом внутри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145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Небольшой </a:t>
            </a:r>
            <a:r>
              <a:rPr lang="ru-RU" sz="2400" dirty="0"/>
              <a:t>деревянный шар или цилиндр на коротенькой ножке, похожий на волчок, пускали по полу, земле или по льду. При игре дети подхлестывали его кнутиком и этим заставляли вертеться его без </a:t>
            </a:r>
            <a:r>
              <a:rPr lang="ru-RU" sz="2400" dirty="0" smtClean="0"/>
              <a:t>конца.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43" y="3042167"/>
            <a:ext cx="3435418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26143"/>
            <a:ext cx="2842152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«КУБАРЬ»</a:t>
            </a:r>
            <a:endParaRPr lang="ru-RU" dirty="0">
              <a:latin typeface="+mn-lt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204882" y="4149080"/>
            <a:ext cx="1825352" cy="2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93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Бывают двух видов: деревянный валик с рукояткой и трещотка из 10-15 дощечек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6148" name="Picture 4" descr="http://teddygroup.ru/images/cms/data/test/TT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37" l="1101" r="9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37" y="2708920"/>
            <a:ext cx="2669763" cy="322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megakot.ru/pictures/treschetka_plastinchataya_veernaya_00069422_zo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250" l="6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990" y="1916832"/>
            <a:ext cx="3895816" cy="411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«ТРЕЩОТКИ»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179512" y="4077072"/>
            <a:ext cx="1825352" cy="2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6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5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21012"/>
            <a:ext cx="5400675" cy="300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946648" y="32048"/>
            <a:ext cx="3682752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«КУЗНЕЦЫ»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11560" y="3874029"/>
            <a:ext cx="6840760" cy="2162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/>
              <a:t>Два деревянных бруска кладут один на другой, на них верхом усаживают две фигуры с молотками в руках, а в середине - наковальня. Затем бруски начинают разводить в разные стороны, и куклы двигаются, создавая эффект работы в кузне.</a:t>
            </a:r>
          </a:p>
          <a:p>
            <a:pPr marL="0" indent="0">
              <a:buFont typeface="Arial" pitchFamily="34" charset="0"/>
              <a:buNone/>
            </a:pPr>
            <a:endParaRPr lang="ru-RU" sz="2400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 flipH="1">
            <a:off x="6948264" y="3933056"/>
            <a:ext cx="1677670" cy="2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73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04044"/>
            <a:ext cx="3516982" cy="235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1941004" cy="2958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94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01" y="548875"/>
            <a:ext cx="2160240" cy="26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51" y="1094562"/>
            <a:ext cx="3810000" cy="5496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21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089" y="3429000"/>
            <a:ext cx="188813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67544" y="-22625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«Кукла – закрутка»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 rot="21281807">
            <a:off x="295164" y="4077072"/>
            <a:ext cx="1825352" cy="2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34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843" y="3071767"/>
            <a:ext cx="423876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2560"/>
            <a:ext cx="4035549" cy="2529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78160" y="8002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«ЗЕРНУШКА»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495245" y="933903"/>
            <a:ext cx="8229600" cy="129614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Кукла - </a:t>
            </a:r>
            <a:r>
              <a:rPr lang="ru-RU" sz="2400" dirty="0" err="1"/>
              <a:t>зернушка</a:t>
            </a:r>
            <a:r>
              <a:rPr lang="ru-RU" sz="2400" dirty="0"/>
              <a:t> помогает человеку верить в удачный год, а вера помогает человеку </a:t>
            </a:r>
            <a:r>
              <a:rPr lang="ru-RU" sz="2400" dirty="0" err="1"/>
              <a:t>сотворять</a:t>
            </a:r>
            <a:r>
              <a:rPr lang="ru-RU" sz="2400" dirty="0"/>
              <a:t> все необходимое для </a:t>
            </a:r>
            <a:r>
              <a:rPr lang="ru-RU" sz="2400" dirty="0" smtClean="0"/>
              <a:t>чудо-жизни.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889" b="100000" l="0" r="1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99" r="80038"/>
          <a:stretch/>
        </p:blipFill>
        <p:spPr bwMode="auto">
          <a:xfrm>
            <a:off x="323528" y="4319196"/>
            <a:ext cx="1728192" cy="253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89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555</TotalTime>
  <Words>361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Impact</vt:lpstr>
      <vt:lpstr>Times New Roman</vt:lpstr>
      <vt:lpstr>Тема Office</vt:lpstr>
      <vt:lpstr>Презентация PowerPoint</vt:lpstr>
      <vt:lpstr>Игрушки наших предков</vt:lpstr>
      <vt:lpstr>Презентация PowerPoint</vt:lpstr>
      <vt:lpstr>Презентация PowerPoint</vt:lpstr>
      <vt:lpstr>«КУБАРЬ»</vt:lpstr>
      <vt:lpstr>«ТРЕЩОТКИ»</vt:lpstr>
      <vt:lpstr>«КУЗНЕЦЫ»</vt:lpstr>
      <vt:lpstr>«Кукла – закрутка»</vt:lpstr>
      <vt:lpstr>«ЗЕРНУШКА»</vt:lpstr>
      <vt:lpstr>«РУССКАЯ МАТРЕШКА»</vt:lpstr>
      <vt:lpstr>«КУКЛЫ-ПЕЛЕНАШКИ» </vt:lpstr>
      <vt:lpstr>«КУКЛЫ-СТРИГУНКИ»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Игрушки наших</dc:title>
  <dc:creator>Малышевы</dc:creator>
  <cp:lastModifiedBy>ДЮЦ-Методист</cp:lastModifiedBy>
  <cp:revision>22</cp:revision>
  <dcterms:created xsi:type="dcterms:W3CDTF">2016-03-13T07:11:43Z</dcterms:created>
  <dcterms:modified xsi:type="dcterms:W3CDTF">2023-02-06T14:55:22Z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