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4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0235F8-E5F3-4828-81CE-B5199E6EB6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286AE79-9AF1-4702-8FC7-20111412F5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CA8269-CBF4-4F49-BAFD-F41CBF8A7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504D72-0A3A-43F7-97B3-9AD056CF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83A018-8538-48E4-B4C3-885662F16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022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EF49B0-494D-47C4-8447-633B77DD2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4175B22-2786-4D40-8A56-780CDFDE4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A718D4-09A0-43F8-B136-2A5B34AD1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7C694F-B624-4B09-A204-22E26D29B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AA7DDFB-35A9-468D-89ED-FF34D8BC0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164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A9AFAC5-C3E6-4D72-A202-92E5339998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89ECAF9-D61E-4123-9115-A1264680EC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23ACDF-5759-4A46-9E43-60B8975DA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2DC190-3D3A-4079-BB7F-A6BF9EF79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B04134-BE3F-4E85-B8D6-8B4067203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17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CC084-CFD2-46AB-828B-E2A6CA9AE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589835-F249-46AA-AD73-2DCC67710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83CC41-915E-45C3-9026-89107395A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AA435B-D5AE-4BE4-B5B3-088BB4CF4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CAFFFB-5AE8-4C3C-9F1F-EDFF7DFA2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37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400E57-4415-4C8B-8B36-F972E8A03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20A57E-95F4-4883-A43D-CC34CAAE4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D0A5EC-E257-40B1-A2DE-F38D1A81A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50CCC1-AF00-49C2-9614-D8A6FD61C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F6E775-DE0B-400A-A768-69F70D136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10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B6EDD-7DED-4E40-BA4E-8144A4107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2DD3F3-52E6-48D3-A320-0FD45166E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7B4F2E-2DBA-4801-84A0-8813B73C98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2F13C0B-C5A9-465C-887B-4A138A0C4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26C31BB-AFA4-45F6-8571-0B9797DF7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2187966-8E6C-4326-A3FC-7537103BD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58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C56A17-8CED-4539-9158-15B44B34A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8499B4B-7E4C-4472-87C9-8E78FCFFF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32C0574-4D7C-4164-88C3-FA7676219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93B9A24-AC88-4043-8335-4005C5D9B0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B925C35-50CD-489D-BD56-D29E5D57D7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133CC9-A5EC-4EDA-8B0D-500959465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FE4062C-DC1B-4DAD-9658-F8BDA1BE94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E4E1787-FA94-4282-B6C9-48B4D2658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141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117C0-BADE-403D-B04C-BFCAF19AE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7DF5E63-47BC-4657-9BFE-6BB74C5E4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BE3B8EA-79E0-4E9D-878C-E8AD038BE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7461604-E650-47E6-9341-D3A470749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6157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BFA4044-0918-4E1F-A99B-AD0B209C8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C8A5112-2F44-4F86-8400-5CAB8D149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8F10EB8-A9BB-4BF7-AA98-175D17490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55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7E88B-EBE1-4F0F-AF90-9FBE45C8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5B9D87-10E6-433F-8934-0D56301298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473BFE-595D-45A7-9602-694C780232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F90F11D-E56C-49FD-B979-1055526D9E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039AEEC-7D68-47C0-A390-581EA3BEC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23D0F3-9B0C-44A2-9CAC-BFC1CDA90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284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2AA0F2-C5AD-4B03-AD09-AB9237D2F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583CEF6-D402-4852-B795-A5A448EEA2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59811A5-EFEC-4122-A683-1DA0B7F6A4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C7E545-6346-4E45-8087-049238CFB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BABE47-FF31-47EA-ADED-CD54C647E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5583824-E34B-46E0-ADAE-B05C2BEFF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903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E20E2-8A84-4F3B-8B28-EEC0F2207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4E33C2-AC15-45D1-A488-99A004629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CCCFCB-612C-433F-AE97-B384374047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0DA21-6150-4421-866D-FEE994CDBF3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023D1A-CA86-45A9-80D8-19F1482AB4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42807F-ECD4-44F5-853B-B1502A656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5EE5A-C4CF-4C8C-8EC0-07681DC4A7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30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C0FAD5B-CD94-43FE-991D-80D2713B6180}"/>
              </a:ext>
            </a:extLst>
          </p:cNvPr>
          <p:cNvSpPr/>
          <p:nvPr/>
        </p:nvSpPr>
        <p:spPr>
          <a:xfrm>
            <a:off x="651622" y="0"/>
            <a:ext cx="1073947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Координаты на прямой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8D8D37-E23D-4B97-92D9-6C9A909A1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709" y="1436914"/>
            <a:ext cx="10710595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1155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2A7D509-5BC2-474D-A68D-811616518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806" y="889596"/>
            <a:ext cx="11527096" cy="4885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7022F44-6D85-45AD-97AD-4DEAD5CD1CD6}"/>
              </a:ext>
            </a:extLst>
          </p:cNvPr>
          <p:cNvSpPr/>
          <p:nvPr/>
        </p:nvSpPr>
        <p:spPr>
          <a:xfrm>
            <a:off x="5560276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4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219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ACE4B6-258F-46DF-93A6-F9655226E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95" y="1101138"/>
            <a:ext cx="10854610" cy="1138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950B3B1-1C8A-4B85-9DB4-3FED04234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896" y="2417153"/>
            <a:ext cx="6958024" cy="4142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F1979D5-5BCF-41AF-BC0A-21350A98B66B}"/>
              </a:ext>
            </a:extLst>
          </p:cNvPr>
          <p:cNvSpPr/>
          <p:nvPr/>
        </p:nvSpPr>
        <p:spPr>
          <a:xfrm>
            <a:off x="5560276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5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015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DDF160-5FFE-47CD-A0E1-DAD4DBC80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49528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Используемые ресурсы: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FA0F2B7-BBB2-40C4-8340-9B259E8314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916011"/>
            <a:ext cx="6878216" cy="151025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AECE29-487E-4111-80B5-8CA481029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426264"/>
            <a:ext cx="6878216" cy="145172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B38F68C-9CEF-4C1A-A64E-D9BD39B9BE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847824"/>
            <a:ext cx="6878216" cy="141665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9298630-BC48-4E9D-BD11-ECF142AEA6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99" y="5142137"/>
            <a:ext cx="6878215" cy="76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667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55EEDB-37ED-43B6-B610-E0448A1BC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813" y="1150487"/>
            <a:ext cx="7903319" cy="14998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08794F-6B7E-42E0-8BCD-A4AB5A3CD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813" y="2650321"/>
            <a:ext cx="7903319" cy="4067101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D3F9CE5-F225-4905-8786-4CE278005349}"/>
              </a:ext>
            </a:extLst>
          </p:cNvPr>
          <p:cNvSpPr/>
          <p:nvPr/>
        </p:nvSpPr>
        <p:spPr>
          <a:xfrm>
            <a:off x="2887207" y="-44053"/>
            <a:ext cx="61069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Вставьте пропущенные слова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A08A22F-3A15-4994-B563-1233200B88E9}"/>
              </a:ext>
            </a:extLst>
          </p:cNvPr>
          <p:cNvSpPr/>
          <p:nvPr/>
        </p:nvSpPr>
        <p:spPr>
          <a:xfrm>
            <a:off x="4947594" y="1283475"/>
            <a:ext cx="46481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</a:t>
            </a:r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оординатная прямая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7443710-0D17-42B1-AFD8-F40449D603DA}"/>
              </a:ext>
            </a:extLst>
          </p:cNvPr>
          <p:cNvSpPr/>
          <p:nvPr/>
        </p:nvSpPr>
        <p:spPr>
          <a:xfrm>
            <a:off x="3603074" y="2041082"/>
            <a:ext cx="30819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</a:t>
            </a:r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оординатной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6D7EC91-8F6B-43D3-A638-764CB7D97856}"/>
              </a:ext>
            </a:extLst>
          </p:cNvPr>
          <p:cNvSpPr/>
          <p:nvPr/>
        </p:nvSpPr>
        <p:spPr>
          <a:xfrm>
            <a:off x="6096000" y="2831115"/>
            <a:ext cx="37895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положительными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7AEF0DE-F68E-455A-B91A-7204D9938516}"/>
              </a:ext>
            </a:extLst>
          </p:cNvPr>
          <p:cNvSpPr/>
          <p:nvPr/>
        </p:nvSpPr>
        <p:spPr>
          <a:xfrm>
            <a:off x="5940671" y="3884514"/>
            <a:ext cx="36379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отрицательными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D297454-814A-4FAF-AB33-6F9D0D4133AF}"/>
              </a:ext>
            </a:extLst>
          </p:cNvPr>
          <p:cNvSpPr/>
          <p:nvPr/>
        </p:nvSpPr>
        <p:spPr>
          <a:xfrm>
            <a:off x="5292510" y="5039358"/>
            <a:ext cx="339952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положительными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4F7CFF4-6EB7-463E-92E1-EA2B65C0CE1C}"/>
              </a:ext>
            </a:extLst>
          </p:cNvPr>
          <p:cNvSpPr/>
          <p:nvPr/>
        </p:nvSpPr>
        <p:spPr>
          <a:xfrm>
            <a:off x="5361667" y="5723948"/>
            <a:ext cx="32612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отрицательными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933F391-BE35-4312-8B20-86B9F5C2BE2E}"/>
              </a:ext>
            </a:extLst>
          </p:cNvPr>
          <p:cNvSpPr/>
          <p:nvPr/>
        </p:nvSpPr>
        <p:spPr>
          <a:xfrm>
            <a:off x="7794222" y="6094516"/>
            <a:ext cx="3930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0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33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98AEBBE-1D46-4929-A94B-C7DDCB130A06}"/>
              </a:ext>
            </a:extLst>
          </p:cNvPr>
          <p:cNvSpPr/>
          <p:nvPr/>
        </p:nvSpPr>
        <p:spPr>
          <a:xfrm>
            <a:off x="2108307" y="153022"/>
            <a:ext cx="79753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Выполните задание устно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8DDBAC0-4B1D-46C7-AF25-6BB3B4A6A5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62" t="-1" r="-1" b="66636"/>
          <a:stretch/>
        </p:blipFill>
        <p:spPr>
          <a:xfrm>
            <a:off x="982147" y="3589953"/>
            <a:ext cx="10720197" cy="166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A31F1C8-0DFC-4CDB-B259-0663590DCFB5}"/>
              </a:ext>
            </a:extLst>
          </p:cNvPr>
          <p:cNvSpPr/>
          <p:nvPr/>
        </p:nvSpPr>
        <p:spPr>
          <a:xfrm>
            <a:off x="3619877" y="1462268"/>
            <a:ext cx="529420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Определите координаты </a:t>
            </a:r>
          </a:p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указанных точек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19884095-2E17-4308-9BD2-B080C36F062B}"/>
                  </a:ext>
                </a:extLst>
              </p:cNvPr>
              <p:cNvSpPr/>
              <p:nvPr/>
            </p:nvSpPr>
            <p:spPr>
              <a:xfrm>
                <a:off x="1340148" y="4744373"/>
                <a:ext cx="768159" cy="1017523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cap="none" spc="0" smtClean="0">
                              <a:ln w="9525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12700" dist="38100" dir="2700000" algn="tl" rotWithShape="0">
                                  <a:schemeClr val="bg1">
                                    <a:lumMod val="5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cap="none" spc="0" smtClean="0">
                              <a:ln w="9525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12700" dist="38100" dir="2700000" algn="tl" rotWithShape="0">
                                  <a:schemeClr val="bg1">
                                    <a:lumMod val="5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cap="none" spc="0" smtClean="0">
                              <a:ln w="9525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12700" dist="38100" dir="2700000" algn="tl" rotWithShape="0">
                                  <a:schemeClr val="bg1">
                                    <a:lumMod val="5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ru-RU" sz="32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19884095-2E17-4308-9BD2-B080C36F06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0148" y="4744373"/>
                <a:ext cx="768159" cy="101752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2D09D865-1C8A-44FC-9D53-697A234F89F5}"/>
                  </a:ext>
                </a:extLst>
              </p:cNvPr>
              <p:cNvSpPr/>
              <p:nvPr/>
            </p:nvSpPr>
            <p:spPr>
              <a:xfrm>
                <a:off x="3220043" y="4588862"/>
                <a:ext cx="522899" cy="1014317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cap="none" spc="0" smtClean="0">
                              <a:ln w="9525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12700" dist="38100" dir="2700000" algn="tl" rotWithShape="0">
                                  <a:schemeClr val="bg1">
                                    <a:lumMod val="5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200" b="1" i="1" cap="none" spc="0" smtClean="0">
                              <a:ln w="9525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12700" dist="38100" dir="2700000" algn="tl" rotWithShape="0">
                                  <a:schemeClr val="bg1">
                                    <a:lumMod val="5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cap="none" spc="0" smtClean="0">
                              <a:ln w="9525">
                                <a:solidFill>
                                  <a:schemeClr val="bg1"/>
                                </a:solidFill>
                                <a:prstDash val="solid"/>
                              </a:ln>
                              <a:solidFill>
                                <a:schemeClr val="tx1"/>
                              </a:solidFill>
                              <a:effectLst>
                                <a:outerShdw blurRad="12700" dist="38100" dir="2700000" algn="tl" rotWithShape="0">
                                  <a:schemeClr val="bg1">
                                    <a:lumMod val="5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32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2D09D865-1C8A-44FC-9D53-697A234F89F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0043" y="4588862"/>
                <a:ext cx="522899" cy="101431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EAED9FCF-37B9-48F6-AECB-AC069BCC39E0}"/>
                  </a:ext>
                </a:extLst>
              </p:cNvPr>
              <p:cNvSpPr/>
              <p:nvPr/>
            </p:nvSpPr>
            <p:spPr>
              <a:xfrm>
                <a:off x="6096000" y="4694179"/>
                <a:ext cx="752129" cy="80368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0" dirty="0">
                    <a:ln w="9525">
                      <a:solidFill>
                        <a:schemeClr val="bg1"/>
                      </a:solidFill>
                      <a:prstDash val="solid"/>
                    </a:ln>
                    <a:solidFill>
                      <a:schemeClr val="tx1"/>
                    </a:solidFill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endParaRPr lang="ru-RU" sz="32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EAED9FCF-37B9-48F6-AECB-AC069BCC39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4694179"/>
                <a:ext cx="752129" cy="8036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ABA5C51F-3CED-41C4-A105-96EE3ADB2A48}"/>
                  </a:ext>
                </a:extLst>
              </p:cNvPr>
              <p:cNvSpPr/>
              <p:nvPr/>
            </p:nvSpPr>
            <p:spPr>
              <a:xfrm>
                <a:off x="9201187" y="4584506"/>
                <a:ext cx="752129" cy="83471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0" dirty="0">
                    <a:ln w="9525">
                      <a:solidFill>
                        <a:schemeClr val="bg1"/>
                      </a:solidFill>
                      <a:prstDash val="solid"/>
                    </a:ln>
                    <a:solidFill>
                      <a:schemeClr val="tx1"/>
                    </a:solidFill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𝟗</m:t>
                        </m:r>
                      </m:num>
                      <m:den>
                        <m: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endParaRPr lang="ru-RU" sz="32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ABA5C51F-3CED-41C4-A105-96EE3ADB2A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1187" y="4584506"/>
                <a:ext cx="752129" cy="8347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06522F6C-E940-4649-9E2E-4531A70FE5A1}"/>
                  </a:ext>
                </a:extLst>
              </p:cNvPr>
              <p:cNvSpPr/>
              <p:nvPr/>
            </p:nvSpPr>
            <p:spPr>
              <a:xfrm>
                <a:off x="10363199" y="4540782"/>
                <a:ext cx="752129" cy="834716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cap="none" spc="0" smtClean="0">
                            <a:ln w="9525">
                              <a:solidFill>
                                <a:schemeClr val="bg1"/>
                              </a:solidFill>
                              <a:prstDash val="solid"/>
                            </a:ln>
                            <a:solidFill>
                              <a:schemeClr val="tx1"/>
                            </a:solidFill>
                            <a:effectLst>
                              <a:outerShdw blurRad="12700" dist="38100" dir="2700000" algn="tl" rotWithShape="0">
                                <a:schemeClr val="bg1">
                                  <a:lumMod val="5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𝟏𝟎</m:t>
                        </m:r>
                      </m:den>
                    </m:f>
                  </m:oMath>
                </a14:m>
                <a:endParaRPr lang="ru-RU" sz="3200" b="1" cap="none" spc="0" dirty="0">
                  <a:ln w="9525">
                    <a:solidFill>
                      <a:schemeClr val="bg1"/>
                    </a:solidFill>
                    <a:prstDash val="solid"/>
                  </a:ln>
                  <a:solidFill>
                    <a:schemeClr val="tx1"/>
                  </a:solidFill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06522F6C-E940-4649-9E2E-4531A70FE5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3199" y="4540782"/>
                <a:ext cx="752129" cy="8347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572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5F1EED-8C94-4352-A37D-65F1077FD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54" y="275913"/>
            <a:ext cx="11890491" cy="3221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FB155731-A180-496A-85FC-4F2148ED44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084088"/>
              </p:ext>
            </p:extLst>
          </p:nvPr>
        </p:nvGraphicFramePr>
        <p:xfrm>
          <a:off x="2789852" y="3724123"/>
          <a:ext cx="5765282" cy="277931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882641">
                  <a:extLst>
                    <a:ext uri="{9D8B030D-6E8A-4147-A177-3AD203B41FA5}">
                      <a16:colId xmlns:a16="http://schemas.microsoft.com/office/drawing/2014/main" val="1974247800"/>
                    </a:ext>
                  </a:extLst>
                </a:gridCol>
                <a:gridCol w="2882641">
                  <a:extLst>
                    <a:ext uri="{9D8B030D-6E8A-4147-A177-3AD203B41FA5}">
                      <a16:colId xmlns:a16="http://schemas.microsoft.com/office/drawing/2014/main" val="4083144218"/>
                    </a:ext>
                  </a:extLst>
                </a:gridCol>
              </a:tblGrid>
              <a:tr h="397045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правда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ложь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739140"/>
                  </a:ext>
                </a:extLst>
              </a:tr>
              <a:tr h="3970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0349445"/>
                  </a:ext>
                </a:extLst>
              </a:tr>
              <a:tr h="3970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990865"/>
                  </a:ext>
                </a:extLst>
              </a:tr>
              <a:tr h="3970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3941964"/>
                  </a:ext>
                </a:extLst>
              </a:tr>
              <a:tr h="3970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809938"/>
                  </a:ext>
                </a:extLst>
              </a:tr>
              <a:tr h="3970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540923"/>
                  </a:ext>
                </a:extLst>
              </a:tr>
              <a:tr h="39704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5469736"/>
                  </a:ext>
                </a:extLst>
              </a:tr>
            </a:tbl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1FE7027-34E2-4DD6-A952-5DE4FE47164A}"/>
              </a:ext>
            </a:extLst>
          </p:cNvPr>
          <p:cNvSpPr/>
          <p:nvPr/>
        </p:nvSpPr>
        <p:spPr>
          <a:xfrm>
            <a:off x="3957780" y="4015896"/>
            <a:ext cx="50686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</a:t>
            </a:r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3245007-7BD3-4435-BDE0-0D8B3209175F}"/>
              </a:ext>
            </a:extLst>
          </p:cNvPr>
          <p:cNvSpPr/>
          <p:nvPr/>
        </p:nvSpPr>
        <p:spPr>
          <a:xfrm>
            <a:off x="3936939" y="4382900"/>
            <a:ext cx="52771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б)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0100A97-C189-491F-9179-682FFA835C90}"/>
              </a:ext>
            </a:extLst>
          </p:cNvPr>
          <p:cNvSpPr/>
          <p:nvPr/>
        </p:nvSpPr>
        <p:spPr>
          <a:xfrm>
            <a:off x="3963315" y="4766248"/>
            <a:ext cx="5068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E9D7E3F-07C0-44A5-B8ED-5C05AB6BDA1B}"/>
              </a:ext>
            </a:extLst>
          </p:cNvPr>
          <p:cNvSpPr/>
          <p:nvPr/>
        </p:nvSpPr>
        <p:spPr>
          <a:xfrm>
            <a:off x="3985030" y="5168880"/>
            <a:ext cx="45236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г)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423EEF6-B87D-4DAB-A9B7-24F665BC32AE}"/>
              </a:ext>
            </a:extLst>
          </p:cNvPr>
          <p:cNvSpPr/>
          <p:nvPr/>
        </p:nvSpPr>
        <p:spPr>
          <a:xfrm>
            <a:off x="6837349" y="4015895"/>
            <a:ext cx="5389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д)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594632DB-7C48-4AA1-B83A-BF61377B2F75}"/>
              </a:ext>
            </a:extLst>
          </p:cNvPr>
          <p:cNvSpPr/>
          <p:nvPr/>
        </p:nvSpPr>
        <p:spPr>
          <a:xfrm>
            <a:off x="3924116" y="5552228"/>
            <a:ext cx="5132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е)</a:t>
            </a:r>
          </a:p>
        </p:txBody>
      </p:sp>
    </p:spTree>
    <p:extLst>
      <p:ext uri="{BB962C8B-B14F-4D97-AF65-F5344CB8AC3E}">
        <p14:creationId xmlns:p14="http://schemas.microsoft.com/office/powerpoint/2010/main" val="140359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0648BAA-607B-4050-AD91-9944999A1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63" y="125384"/>
            <a:ext cx="11300602" cy="1358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224672-A737-423B-93A1-A22AF6A60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8246" y="1666324"/>
            <a:ext cx="8713459" cy="4933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6D58A108-8F54-4B02-98FF-17F6BDFCED9F}"/>
                  </a:ext>
                </a:extLst>
              </p:cNvPr>
              <p:cNvSpPr/>
              <p:nvPr/>
            </p:nvSpPr>
            <p:spPr>
              <a:xfrm>
                <a:off x="3344139" y="3353422"/>
                <a:ext cx="465191" cy="90178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8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6D58A108-8F54-4B02-98FF-17F6BDFCED9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4139" y="3353422"/>
                <a:ext cx="465191" cy="9017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5B5E44B2-7C13-4C6E-AD7C-217458B6F838}"/>
                  </a:ext>
                </a:extLst>
              </p:cNvPr>
              <p:cNvSpPr/>
              <p:nvPr/>
            </p:nvSpPr>
            <p:spPr>
              <a:xfrm>
                <a:off x="5367177" y="3523120"/>
                <a:ext cx="519694" cy="703782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800" b="0" cap="none" spc="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5B5E44B2-7C13-4C6E-AD7C-217458B6F8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7177" y="3523120"/>
                <a:ext cx="519694" cy="703782"/>
              </a:xfrm>
              <a:prstGeom prst="rect">
                <a:avLst/>
              </a:prstGeom>
              <a:blipFill>
                <a:blip r:embed="rId5"/>
                <a:stretch>
                  <a:fillRect l="-25581" b="-16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D225FF9F-71E9-42F0-BBBE-35288C1D55D9}"/>
                  </a:ext>
                </a:extLst>
              </p:cNvPr>
              <p:cNvSpPr/>
              <p:nvPr/>
            </p:nvSpPr>
            <p:spPr>
              <a:xfrm>
                <a:off x="7444291" y="3551425"/>
                <a:ext cx="630301" cy="70288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8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-3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D225FF9F-71E9-42F0-BBBE-35288C1D55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4291" y="3551425"/>
                <a:ext cx="630301" cy="702885"/>
              </a:xfrm>
              <a:prstGeom prst="rect">
                <a:avLst/>
              </a:prstGeom>
              <a:blipFill>
                <a:blip r:embed="rId6"/>
                <a:stretch>
                  <a:fillRect l="-22115" b="-16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0B1CCF3-3BE6-4A26-AAD5-684C221BEE87}"/>
              </a:ext>
            </a:extLst>
          </p:cNvPr>
          <p:cNvSpPr/>
          <p:nvPr/>
        </p:nvSpPr>
        <p:spPr>
          <a:xfrm>
            <a:off x="3331315" y="4329539"/>
            <a:ext cx="4780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-2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1048394C-4B90-415D-A1D7-4E5BC95E8157}"/>
                  </a:ext>
                </a:extLst>
              </p:cNvPr>
              <p:cNvSpPr/>
              <p:nvPr/>
            </p:nvSpPr>
            <p:spPr>
              <a:xfrm>
                <a:off x="5312792" y="4176395"/>
                <a:ext cx="792718" cy="90178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8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2800" b="0" i="1" cap="none" spc="0" dirty="0" smtClean="0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1048394C-4B90-415D-A1D7-4E5BC95E815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2792" y="4176395"/>
                <a:ext cx="792718" cy="9017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124F2BC6-89F1-4A61-976C-9CC1A95060C8}"/>
                  </a:ext>
                </a:extLst>
              </p:cNvPr>
              <p:cNvSpPr/>
              <p:nvPr/>
            </p:nvSpPr>
            <p:spPr>
              <a:xfrm>
                <a:off x="7499595" y="4292351"/>
                <a:ext cx="519693" cy="70288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8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cap="none" spc="0" dirty="0" smtClean="0">
                            <a:ln w="0"/>
                            <a:solidFill>
                              <a:schemeClr val="tx1"/>
                            </a:solidFill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3" name="Прямоугольник 12">
                <a:extLst>
                  <a:ext uri="{FF2B5EF4-FFF2-40B4-BE49-F238E27FC236}">
                    <a16:creationId xmlns:a16="http://schemas.microsoft.com/office/drawing/2014/main" id="{124F2BC6-89F1-4A61-976C-9CC1A95060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9595" y="4292351"/>
                <a:ext cx="519693" cy="702885"/>
              </a:xfrm>
              <a:prstGeom prst="rect">
                <a:avLst/>
              </a:prstGeom>
              <a:blipFill>
                <a:blip r:embed="rId8"/>
                <a:stretch>
                  <a:fillRect l="-26744" b="-16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4F9CA67A-FABF-41B5-A858-3538FF45F19B}"/>
                  </a:ext>
                </a:extLst>
              </p:cNvPr>
              <p:cNvSpPr/>
              <p:nvPr/>
            </p:nvSpPr>
            <p:spPr>
              <a:xfrm>
                <a:off x="6183764" y="5784222"/>
                <a:ext cx="447558" cy="70288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2800" dirty="0">
                    <a:ln w="0"/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0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ln w="0"/>
                            <a:effectLst>
                              <a:outerShdw blurRad="38100" dist="19050" dir="2700000" algn="tl" rotWithShape="0">
                                <a:schemeClr val="dk1">
                                  <a:alpha val="40000"/>
                                </a:scheme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54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4F9CA67A-FABF-41B5-A858-3538FF45F1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3764" y="5784222"/>
                <a:ext cx="447558" cy="702885"/>
              </a:xfrm>
              <a:prstGeom prst="rect">
                <a:avLst/>
              </a:prstGeom>
              <a:blipFill>
                <a:blip r:embed="rId9"/>
                <a:stretch>
                  <a:fillRect l="-29730" b="-165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2249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95729C-0D1A-441D-B861-E1EBB1AC5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268" y="242350"/>
            <a:ext cx="11296867" cy="1353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0A5F25-044B-4E0C-851E-F6F81C46E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92" y="3247053"/>
            <a:ext cx="11758816" cy="3368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42D2E6A-2BC5-4CCD-9C73-0565E740D23B}"/>
              </a:ext>
            </a:extLst>
          </p:cNvPr>
          <p:cNvSpPr/>
          <p:nvPr/>
        </p:nvSpPr>
        <p:spPr>
          <a:xfrm>
            <a:off x="1470296" y="2168434"/>
            <a:ext cx="3167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Вариант 1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C5CB3E6-D940-4892-8759-B04B571B3634}"/>
              </a:ext>
            </a:extLst>
          </p:cNvPr>
          <p:cNvSpPr/>
          <p:nvPr/>
        </p:nvSpPr>
        <p:spPr>
          <a:xfrm>
            <a:off x="7305039" y="2168434"/>
            <a:ext cx="3167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Вариант 2</a:t>
            </a:r>
          </a:p>
        </p:txBody>
      </p:sp>
    </p:spTree>
    <p:extLst>
      <p:ext uri="{BB962C8B-B14F-4D97-AF65-F5344CB8AC3E}">
        <p14:creationId xmlns:p14="http://schemas.microsoft.com/office/powerpoint/2010/main" val="11325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AD6B8B2-0EC0-410E-9745-FDD1DD0E58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212" y="977925"/>
            <a:ext cx="11503576" cy="245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595300E-6C57-4C5E-BB4A-6B2BCE34DDB0}"/>
              </a:ext>
            </a:extLst>
          </p:cNvPr>
          <p:cNvSpPr/>
          <p:nvPr/>
        </p:nvSpPr>
        <p:spPr>
          <a:xfrm>
            <a:off x="5560277" y="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5899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8282A3-3550-439C-84E3-732C5B1CE8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17" y="1057586"/>
            <a:ext cx="11629365" cy="3691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9FB9619-DEA7-4853-B799-A9559BC6B7AE}"/>
              </a:ext>
            </a:extLst>
          </p:cNvPr>
          <p:cNvSpPr/>
          <p:nvPr/>
        </p:nvSpPr>
        <p:spPr>
          <a:xfrm>
            <a:off x="5560276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5964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F2090B-CF34-4DE3-BE24-61A64A0D4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15" y="1069204"/>
            <a:ext cx="11792369" cy="26723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79F8BF8-736C-4197-B234-79CF47581A95}"/>
              </a:ext>
            </a:extLst>
          </p:cNvPr>
          <p:cNvSpPr/>
          <p:nvPr/>
        </p:nvSpPr>
        <p:spPr>
          <a:xfrm>
            <a:off x="5560276" y="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0335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69</Words>
  <Application>Microsoft Office PowerPoint</Application>
  <PresentationFormat>Широкоэкранный</PresentationFormat>
  <Paragraphs>40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Координаты на прямой</dc:title>
  <dc:creator>Ekaterina</dc:creator>
  <cp:lastModifiedBy>Ekaterina</cp:lastModifiedBy>
  <cp:revision>27</cp:revision>
  <dcterms:created xsi:type="dcterms:W3CDTF">2023-02-05T19:25:13Z</dcterms:created>
  <dcterms:modified xsi:type="dcterms:W3CDTF">2023-02-06T14:55:14Z</dcterms:modified>
</cp:coreProperties>
</file>