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976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150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651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3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24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4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600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740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568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311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889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07595-A5B5-44EB-9DB3-A438A15111A4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5FE03-3066-4C9A-BA53-28B0FACDD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495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76872"/>
            <a:ext cx="8769152" cy="2736304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</a:rPr>
              <a:t>Сказки                     К.И. Чуковского</a:t>
            </a:r>
            <a:endParaRPr lang="ru-RU" sz="7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46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0" r="8080"/>
          <a:stretch/>
        </p:blipFill>
        <p:spPr bwMode="auto">
          <a:xfrm>
            <a:off x="-10344" y="0"/>
            <a:ext cx="9331944" cy="65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74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203906"/>
            <a:ext cx="8289387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309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1"/>
            <a:ext cx="6480720" cy="69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0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352928" cy="684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76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98100"/>
            <a:ext cx="5544616" cy="6896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45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8" y="0"/>
            <a:ext cx="5838825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263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709" y="476672"/>
            <a:ext cx="9395979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28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4968552" cy="680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694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9" y="4742"/>
            <a:ext cx="9138863" cy="6664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80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676456" cy="688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49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73" y="-14310"/>
            <a:ext cx="6336704" cy="711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867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Сказки                     К.И. Чуковского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Сказки                     К.И. Чуковского</dc:title>
  <dc:creator>Алёна Любомирская</dc:creator>
  <cp:lastModifiedBy>Алёна Любомирская</cp:lastModifiedBy>
  <cp:revision>1</cp:revision>
  <dcterms:created xsi:type="dcterms:W3CDTF">2020-01-13T06:53:18Z</dcterms:created>
  <dcterms:modified xsi:type="dcterms:W3CDTF">2020-01-13T07:01:36Z</dcterms:modified>
</cp:coreProperties>
</file>