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4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2610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81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879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080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95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573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844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68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33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554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48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F2592-53EB-4030-BEDB-909990B9A2B7}" type="datetimeFigureOut">
              <a:rPr lang="ru-RU" smtClean="0"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7A64-EEAD-4F8A-9487-ADB4AC1773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02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" y="0"/>
            <a:ext cx="12192000" cy="6858000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7127" y="476452"/>
            <a:ext cx="9144000" cy="1655762"/>
          </a:xfr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Детям об электричестве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32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4875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Зачем нам электричество?</a:t>
            </a:r>
            <a:endParaRPr lang="ru-RU" sz="48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44601"/>
            <a:ext cx="10515600" cy="27178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Электричество – это наш друг. Оно помогает нам во всём. Утром мы включаем свет, электрический чайник. Ставим подогревать пищу в микроволновую печь. Пользуемся лифтом. Едем в трамвае, разговариваем по сотовому телефону. Трудимся на промышленных предприятиях, в банках и больницах, на полях и в мастерских, учимся в школе, где тепло и светло. И везде «работает» электричество.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626" y="4059635"/>
            <a:ext cx="3371850" cy="229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4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5350" y="0"/>
            <a:ext cx="10515600" cy="102711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Откуда берется электрический ток?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399" y="4732338"/>
            <a:ext cx="3520152" cy="21256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992" y="4781550"/>
            <a:ext cx="4152900" cy="20764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79" y="1258888"/>
            <a:ext cx="3575471" cy="23669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207" y="1258888"/>
            <a:ext cx="3981235" cy="22145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45" y="4089400"/>
            <a:ext cx="1466080" cy="23050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2308013" y="3717429"/>
            <a:ext cx="95028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Получают электричество на специальных станциях. Оно может возникать из солнечной энергии, падающей воды, специальных устройств - генераторов, либо получаться при возникновении какой-либо химической реакции. </a:t>
            </a:r>
          </a:p>
        </p:txBody>
      </p:sp>
    </p:spTree>
    <p:extLst>
      <p:ext uri="{BB962C8B-B14F-4D97-AF65-F5344CB8AC3E}">
        <p14:creationId xmlns:p14="http://schemas.microsoft.com/office/powerpoint/2010/main" val="14249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915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Электроприборы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0" y="1203325"/>
            <a:ext cx="6985000" cy="5232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2" y="1666875"/>
            <a:ext cx="2172363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79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Зачем нужна осторожность при обращении с электричеством?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2817812"/>
          </a:xfrm>
        </p:spPr>
        <p:txBody>
          <a:bodyPr/>
          <a:lstStyle/>
          <a:p>
            <a:r>
              <a:rPr lang="ru-RU" dirty="0"/>
              <a:t>Электричество похоже на множество маленьких сердитых пчелок, которые бегают по проводам и заставляют приборы работать. Увидеть их невозможно, не стоит и пытаться. Игры с током всегда плохо заканчиваются - электричеством может сильно ударить, обжечь, а то и убить. Не зря каждый родитель объясняет, что электрический ток - это очень опасно. Так что от розеток и проводов лучше держаться подальше.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925" y="4294071"/>
            <a:ext cx="2632075" cy="1974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5784" y="4142020"/>
            <a:ext cx="2223516" cy="227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96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Внимание! Электричество!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35050"/>
            <a:ext cx="10515600" cy="4351338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/>
              <a:t>Как и многое в нашей жизни, электричество, имеет не только положительную, но и отрицательную сторону. Электрический ток, как волшебника-невидимку, нельзя рассмотреть, учуять его по запаху. Определить наличие или отсутствие тока можно только, используя приборы, измерительную аппаратуру. </a:t>
            </a:r>
          </a:p>
          <a:p>
            <a:r>
              <a:rPr lang="ru-RU" dirty="0" smtClean="0"/>
              <a:t>Ток </a:t>
            </a:r>
            <a:r>
              <a:rPr lang="ru-RU" dirty="0"/>
              <a:t>– невидим, а потому особенно коварен. Что не нужно делать взрослым и детям? Не дотрагивайтесь руками, не подходите близко к проводам и </a:t>
            </a:r>
            <a:r>
              <a:rPr lang="ru-RU" dirty="0" err="1"/>
              <a:t>электрокомплексам</a:t>
            </a:r>
            <a:r>
              <a:rPr lang="ru-RU" dirty="0"/>
              <a:t>. Недалеко от линий электропередач, подстанций не останавливайтесь на отдых, не разводите костров, не запускайте летающие игрушки. Лежащий на земле провод может таить в себе смертельную опасность.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51" y="4981575"/>
            <a:ext cx="3219450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61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4" y="0"/>
            <a:ext cx="109068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206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0"/>
            <a:ext cx="11439525" cy="670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13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Соблюдай правила безопасности!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7450"/>
            <a:ext cx="10515600" cy="1670050"/>
          </a:xfrm>
        </p:spPr>
        <p:txBody>
          <a:bodyPr>
            <a:normAutofit fontScale="92500"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Главное правило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 пользования электроприборами для дошкольников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Нельзя включать электроприборы без разрешения взрослых и в их отсутствие.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736" y="2395789"/>
            <a:ext cx="6821564" cy="36144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95789"/>
            <a:ext cx="3014932" cy="420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190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247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Зачем нам электричество?</vt:lpstr>
      <vt:lpstr>Откуда берется электрический ток?</vt:lpstr>
      <vt:lpstr>Электроприборы</vt:lpstr>
      <vt:lpstr>Зачем нужна осторожность при обращении с электричеством?</vt:lpstr>
      <vt:lpstr>Внимание! Электричество!</vt:lpstr>
      <vt:lpstr>Презентация PowerPoint</vt:lpstr>
      <vt:lpstr>Презентация PowerPoint</vt:lpstr>
      <vt:lpstr>Соблюдай правила безопасности!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2017-10-12T17:39:52Z</dcterms:created>
  <dcterms:modified xsi:type="dcterms:W3CDTF">2017-10-12T18:29:45Z</dcterms:modified>
</cp:coreProperties>
</file>