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595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2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159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2964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8482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24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23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0878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92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44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2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829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45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23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645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37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AEDD64-82D6-4C2B-B592-8F28D4D626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AC657E-9419-4619-86DE-18042FFD7F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823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668" y="-309093"/>
            <a:ext cx="11784169" cy="257577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речи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коммуникативные игры»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83380" y="3696236"/>
            <a:ext cx="1043189" cy="247274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https://gas-kvas.com/uploads/posts/2023-01/1673537823_gas-kvas-com-p-risunok-detei-v-detskom-sadu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259" y="2717441"/>
            <a:ext cx="7044743" cy="345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093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26"/>
    </mc:Choice>
    <mc:Fallback>
      <p:transition spd="slow" advTm="392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824730" cy="581183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ввести в практическую работу развитие речи через коммуникативные игры в образовательной организации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коммуникативных играх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повышается умственная активность ребенка, повышается самооценка, самоконтроль, организованность и адекватные межличностные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i.pinimg.com/originals/29/81/cd/2981cd86ba203ab8c5a5e4d31ab664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39" y="540914"/>
            <a:ext cx="4413161" cy="529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901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61"/>
    </mc:Choice>
    <mc:Fallback>
      <p:transition spd="slow" advTm="366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53037"/>
            <a:ext cx="10515600" cy="56924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расширять, обогащать и активизировать словарь ребенка посредством коммуникативных игр.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речь детей как средство общения; совершенствовать диалогическую и монологическую формы речи; развивать эмоциональную сферу, чуткость, внимание, сопереживание, отзывчивость к действиям людей в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реальной жизни.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уверенность в своих силах, развивать творческую инициативу, фантазию; формировать опыт социального поведения, чувства партнерства, умение работать в коллективе.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старшего дошкольного возраста, воспитатели, учитель-логопед, педагог-психолог, музыкальный руководитель, инструктор по физической культуре.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7247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912"/>
    </mc:Choice>
    <mc:Fallback>
      <p:transition spd="slow" advTm="4912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Подготовительно-информационный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59099"/>
            <a:ext cx="10515600" cy="50178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Изучение методической литературы.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Составление перспективного планирования занятий с детьми старшего дошкольного возраста.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Подборка коммуникативных игр.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Создание условий для проведения игр в группах.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Создание развивающей среды в группе и музыкальном зале (изготовление атрибутов для коммуникативных игр).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Привлечение родителей к предстоящей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творческой работе.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7387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96"/>
    </mc:Choice>
    <mc:Fallback>
      <p:transition spd="slow" advTm="529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52425"/>
            <a:ext cx="9753600" cy="615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98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281"/>
    </mc:Choice>
    <mc:Fallback>
      <p:transition spd="slow" advTm="528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34851"/>
            <a:ext cx="9144000" cy="17901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приемы развития коммуникации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408349"/>
            <a:ext cx="9144000" cy="3915177"/>
          </a:xfrm>
        </p:spPr>
        <p:txBody>
          <a:bodyPr>
            <a:normAutofit fontScale="70000" lnSpcReduction="20000"/>
          </a:bodyPr>
          <a:lstStyle/>
          <a:p>
            <a:pPr lvl="0"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непосредственное наблюдение, экскурсии, опосредованное наблюдение, рассматривание картин и предметов;</a:t>
            </a:r>
          </a:p>
          <a:p>
            <a:pPr lvl="0"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и рассказывание художественных произведений, заучивание наизусть, пересказ,  обобщающие беседы, рассказывание без опоры на наглядный материал;</a:t>
            </a:r>
          </a:p>
          <a:p>
            <a:pPr lvl="0"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игры, игры- драматизации, инсценировки.</a:t>
            </a:r>
          </a:p>
          <a:p>
            <a:pPr lvl="0" algn="l"/>
            <a:endParaRPr lang="ru-RU" dirty="0"/>
          </a:p>
          <a:p>
            <a:pPr algn="l"/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8882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08"/>
    </mc:Choice>
    <mc:Fallback>
      <p:transition spd="slow" advTm="560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2429" y="708338"/>
            <a:ext cx="109856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 – познавательный</a:t>
            </a:r>
          </a:p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деятельности: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Изучение особенностей речевого развития детей старшего дошкольного возраста.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2.Составление картотеки коммуникативных игр.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Проведение и анализ фронтального занятия в старшей группе компенсирующей направленности для детей с нарушениями речи.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Анализ речевых методик в индивидуальной коррекционной работе с ребенком.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Составление маршрута сопровождения ребенка.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283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616"/>
    </mc:Choice>
    <mc:Fallback>
      <p:transition spd="slow" advTm="561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73509"/>
            <a:ext cx="4562027" cy="52877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06862" y="289774"/>
            <a:ext cx="5767319" cy="540268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</a:t>
            </a:r>
          </a:p>
          <a:p>
            <a:pPr algn="l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деятельности:</a:t>
            </a:r>
          </a:p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Подведение итогов проекта.</a:t>
            </a:r>
          </a:p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Составление рекомендаций для педагогов и родителей.</a:t>
            </a:r>
          </a:p>
          <a:p>
            <a:pPr algn="l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Обобщение опыта работы по коммуникативному развитию детей и внедрение проекта в обучающий процесс.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thumbs.dreamstime.com/b/%D0%B4%D0%BE%D1%88%D0%BA%D0%BE%D0%BB%D1%8C%D0%BD%D1%8B%D0%B5-%D0%BA%D0%BB%D0%B0%D1%81%D1%81-%D0%B8%D0%BB%D0%BB%D1%8E%D1%81%D1%82%D1%80%D0%B0%D1%86%D0%B8%D0%B8-%D0%B2%D0%B5%D0%BA%D1%82%D0%BE%D1%80%D0%B0-%D0%B4%D0%B5%D1%82%D0%B5%D0%B9-%D0%B2-%D0%BC%D0%B0%D0%BB%D1%8C%D1%87%D0%B8%D0%BA%D0%BE%D0%B2-%D0%B8-%D0%B4%D0%B5%D0%B2%D0%BE%D1%87%D0%B5%D0%BA-1953415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231820"/>
            <a:ext cx="6451286" cy="500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4428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537"/>
    </mc:Choice>
    <mc:Fallback>
      <p:transition spd="slow" advTm="553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55</TotalTime>
  <Words>237</Words>
  <Application>Microsoft Office PowerPoint</Application>
  <PresentationFormat>Широкоэкранный</PresentationFormat>
  <Paragraphs>33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Times New Roman</vt:lpstr>
      <vt:lpstr>Trebuchet MS</vt:lpstr>
      <vt:lpstr>Wingdings 3</vt:lpstr>
      <vt:lpstr>Аспект</vt:lpstr>
      <vt:lpstr>ПРОЕКТ «Развитие речи через коммуникативные игры»</vt:lpstr>
      <vt:lpstr>Цель: ввести в практическую работу развитие речи через коммуникативные игры в образовательной организации Актуальность: в коммуникативных играх повышается умственная активность ребенка, повышается самооценка, самоконтроль, организованность и адекватные межличностные отношения</vt:lpstr>
      <vt:lpstr>Задачи:</vt:lpstr>
      <vt:lpstr>1 этап – Подготовительно-информационный </vt:lpstr>
      <vt:lpstr>Презентация PowerPoint</vt:lpstr>
      <vt:lpstr>Методы и приемы развития коммуникации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«Развитие речи через коммуникативные игры»</dc:title>
  <dc:creator>Виктория</dc:creator>
  <cp:lastModifiedBy>Виктория </cp:lastModifiedBy>
  <cp:revision>8</cp:revision>
  <dcterms:created xsi:type="dcterms:W3CDTF">2023-02-04T08:53:43Z</dcterms:created>
  <dcterms:modified xsi:type="dcterms:W3CDTF">2023-02-06T16:35:02Z</dcterms:modified>
</cp:coreProperties>
</file>