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72" y="19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65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38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028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48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0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000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168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218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500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557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7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F1CA8-57A7-46A2-9739-9086A82C36FA}" type="datetimeFigureOut">
              <a:rPr lang="ru-RU" smtClean="0"/>
              <a:t>25.11.2022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90175-C40B-4519-8C07-6B4E76C7BC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661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9570" y="429780"/>
            <a:ext cx="10515600" cy="1325563"/>
          </a:xfrm>
        </p:spPr>
        <p:txBody>
          <a:bodyPr>
            <a:normAutofit fontScale="90000"/>
          </a:bodyPr>
          <a:lstStyle/>
          <a:p>
            <a:pPr marL="228600">
              <a:spcAft>
                <a:spcPts val="0"/>
              </a:spcAft>
            </a:pP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 Answer </a:t>
            </a:r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 the questions, using correct names at the end of the </a:t>
            </a: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excises: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94842" y="1343387"/>
            <a:ext cx="5157787" cy="823912"/>
          </a:xfrm>
        </p:spPr>
        <p:txBody>
          <a:bodyPr>
            <a:normAutofit fontScale="70000" lnSpcReduction="20000"/>
          </a:bodyPr>
          <a:lstStyle/>
          <a:p>
            <a:pPr marL="228600" algn="just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E.g. –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radium discovered by Mary Poppins?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No, it was discovered by Marie Curie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518" y="2244259"/>
            <a:ext cx="3430517" cy="408395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“Mona Liza” painted by Picasso?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331" y="2566988"/>
            <a:ext cx="5509129" cy="3098885"/>
          </a:xfrm>
        </p:spPr>
      </p:pic>
      <p:sp>
        <p:nvSpPr>
          <p:cNvPr id="11" name="TextBox 10"/>
          <p:cNvSpPr txBox="1"/>
          <p:nvPr/>
        </p:nvSpPr>
        <p:spPr>
          <a:xfrm>
            <a:off x="6483928" y="5727786"/>
            <a:ext cx="2048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Leonardo da Vinci</a:t>
            </a:r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828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Was </a:t>
            </a:r>
            <a:r>
              <a:rPr lang="en-US" dirty="0" err="1"/>
              <a:t>Micky</a:t>
            </a:r>
            <a:r>
              <a:rPr lang="en-US" dirty="0"/>
              <a:t> Mouse created by the </a:t>
            </a:r>
            <a:r>
              <a:rPr lang="en-US" dirty="0" err="1"/>
              <a:t>Warners</a:t>
            </a:r>
            <a:r>
              <a:rPr lang="en-US" dirty="0"/>
              <a:t>?</a:t>
            </a:r>
            <a:endParaRPr lang="ru-RU" dirty="0"/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7" y="2218325"/>
            <a:ext cx="5157787" cy="3223616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1182399"/>
            <a:ext cx="5183188" cy="823912"/>
          </a:xfrm>
        </p:spPr>
        <p:txBody>
          <a:bodyPr/>
          <a:lstStyle/>
          <a:p>
            <a:r>
              <a:rPr lang="en-US" dirty="0"/>
              <a:t>Was the song ”Imagine” written by Elvis Presley?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629" y="1726515"/>
            <a:ext cx="3240207" cy="4860311"/>
          </a:xfrm>
        </p:spPr>
      </p:pic>
    </p:spTree>
    <p:extLst>
      <p:ext uri="{BB962C8B-B14F-4D97-AF65-F5344CB8AC3E}">
        <p14:creationId xmlns:p14="http://schemas.microsoft.com/office/powerpoint/2010/main" val="2708882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65163" y="1681163"/>
            <a:ext cx="5157787" cy="823912"/>
          </a:xfrm>
        </p:spPr>
        <p:txBody>
          <a:bodyPr/>
          <a:lstStyle/>
          <a:p>
            <a:pPr marL="228600" algn="just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the film “Titanic” directed by Alfred Hitchcock?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42" y="2290619"/>
            <a:ext cx="5518733" cy="311541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255328" y="1191636"/>
            <a:ext cx="5183188" cy="82391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“Romeo and Juliet” written by Agatha Christie?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922" y="1779510"/>
            <a:ext cx="2882433" cy="4530225"/>
          </a:xfrm>
        </p:spPr>
      </p:pic>
      <p:sp>
        <p:nvSpPr>
          <p:cNvPr id="10" name="TextBox 9"/>
          <p:cNvSpPr txBox="1"/>
          <p:nvPr/>
        </p:nvSpPr>
        <p:spPr>
          <a:xfrm>
            <a:off x="3140364" y="5436356"/>
            <a:ext cx="182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James Cameron</a:t>
            </a: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4441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5636" y="1681163"/>
            <a:ext cx="5157787" cy="823912"/>
          </a:xfrm>
        </p:spPr>
        <p:txBody>
          <a:bodyPr/>
          <a:lstStyle/>
          <a:p>
            <a:pPr marL="228600" algn="just"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the Parthenon built by the ancient Romans?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04" y="2286617"/>
            <a:ext cx="5634903" cy="3169633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1182399"/>
            <a:ext cx="5183188" cy="82391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the telephone invented by Siemens?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475" y="2284524"/>
            <a:ext cx="5183188" cy="3441960"/>
          </a:xfrm>
        </p:spPr>
      </p:pic>
      <p:sp>
        <p:nvSpPr>
          <p:cNvPr id="10" name="TextBox 9"/>
          <p:cNvSpPr txBox="1"/>
          <p:nvPr/>
        </p:nvSpPr>
        <p:spPr>
          <a:xfrm>
            <a:off x="868218" y="5541818"/>
            <a:ext cx="1673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ancient Greeks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862618" y="5820031"/>
            <a:ext cx="1721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Alexander Bell</a:t>
            </a:r>
            <a:r>
              <a:rPr lang="ru-RU" dirty="0" smtClean="0"/>
              <a:t>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4809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19" y="1945337"/>
            <a:ext cx="5295769" cy="289502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200" y="931987"/>
            <a:ext cx="5183188" cy="823912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Was “The Moonlight Sonata” composed by Tchaikovsky?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559" y="1945337"/>
            <a:ext cx="5823395" cy="3921705"/>
          </a:xfrm>
        </p:spPr>
      </p:pic>
      <p:sp>
        <p:nvSpPr>
          <p:cNvPr id="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0457" y="931987"/>
            <a:ext cx="439723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America discovered by Marco Polo?</a:t>
            </a:r>
            <a:r>
              <a:rPr kumimoji="0" lang="ru-RU" alt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8684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449" y="2080737"/>
            <a:ext cx="5332412" cy="333275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318" y="1539707"/>
            <a:ext cx="3075755" cy="4618252"/>
          </a:xfrm>
        </p:spPr>
      </p:pic>
      <p:sp>
        <p:nvSpPr>
          <p:cNvPr id="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5176" y="975965"/>
            <a:ext cx="40018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Were the Pyramids built in China?</a:t>
            </a:r>
            <a:endParaRPr kumimoji="0" lang="en-US" alt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097588" y="975965"/>
            <a:ext cx="56603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Was “Alice in Wonderland” written by Shakespeare?</a:t>
            </a: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970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 Open </a:t>
            </a:r>
            <a:r>
              <a:rPr lang="en-US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brackets choosing correct form of the </a:t>
            </a:r>
            <a:r>
              <a:rPr lang="en-US" sz="4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verbs: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302026"/>
            <a:ext cx="10515600" cy="4874937"/>
          </a:xfrm>
          <a:solidFill>
            <a:schemeClr val="bg1">
              <a:alpha val="91000"/>
            </a:schemeClr>
          </a:solidFill>
        </p:spPr>
        <p:txBody>
          <a:bodyPr>
            <a:normAutofit fontScale="85000" lnSpcReduction="20000"/>
          </a:bodyPr>
          <a:lstStyle/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They (posted/were posted) the letters yesterday.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letters (posted/were posted) yesterday.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 can (leave/be left) your case here.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case can (leave/ be left) here.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He will (tell/be told) me the truth.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truth (tell/be told) me.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 may (put/be put) your hat on.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hat may (put/be put) on.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machine mustn’t (use/be used) after six o’clock.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They mustn’t (use/used) the machine.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Tomorrow I will (pay/be paid) the bill.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Tomorrow the bill will (pay/be paid).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795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What voice was used in these sentences? Translate </a:t>
            </a:r>
            <a:r>
              <a:rPr lang="en-US" alt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sentences into </a:t>
            </a:r>
            <a:r>
              <a:rPr lang="en-US" alt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Russian</a:t>
            </a:r>
            <a:r>
              <a:rPr lang="ru-RU" alt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ru-RU" sz="2800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41244" y="1531801"/>
            <a:ext cx="11012556" cy="4524315"/>
          </a:xfrm>
          <a:prstGeom prst="rect">
            <a:avLst/>
          </a:prstGeom>
          <a:solidFill>
            <a:schemeClr val="bg1">
              <a:alpha val="67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Marmalade is made from oranges.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town was built a century ago.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 were invited to a birthday party.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fax has just been sent.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 was discovered long ago.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book is still being published.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neighbor's car was stolen last night.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 winter boots were made in Germany.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building was ruined by the earthquake.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Italian is spoken in Italy and on Malta.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am sure some way out will be found.</a:t>
            </a:r>
            <a:endParaRPr kumimoji="0" lang="ru-RU" alt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he came home, dinner was being cooked</a:t>
            </a:r>
            <a:r>
              <a:rPr kumimoji="0" lang="en-US" alt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kumimoji="0" lang="en-US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216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alt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Change </a:t>
            </a:r>
            <a:r>
              <a:rPr lang="en-US" alt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sentences using Passive </a:t>
            </a:r>
            <a:r>
              <a:rPr lang="en-US" alt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Voice: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81000" y="1027906"/>
            <a:ext cx="8319657" cy="4708981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father built this cottage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Beginners use that computer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Somebody is opening the window now.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have just sent for the doctor.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has just repaired his car.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secretary is still typing the letter.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Snow covered everything.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 described his new flat for me.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Our chief offered me a day-off.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 all over Russia watch the news.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sold the last French text-book.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Somebody addressed the letter to the wrong person.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will finish this work in the morning.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forgot my purse at home.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57200" algn="l"/>
              </a:tabLst>
            </a:pPr>
            <a:r>
              <a:rPr kumimoji="0" lang="en-US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Kate lost all the documents.</a:t>
            </a:r>
            <a:endParaRPr kumimoji="0" lang="en-US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2355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497</Words>
  <Application>Microsoft Office PowerPoint</Application>
  <PresentationFormat>Широкоэкранный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1. Answer to the questions, using correct names at the end of the excises: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2. Open the brackets choosing correct form of the verbs: </vt:lpstr>
      <vt:lpstr>3. What voice was used in these sentences? Translate sentences into Russian: </vt:lpstr>
      <vt:lpstr>4. Change sentences using Passive Voice: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Answer to the questions, using correct names at the end of the excises: </dc:title>
  <dc:creator>kulikova3456@gmail.com</dc:creator>
  <cp:lastModifiedBy>kulikova3456@gmail.com</cp:lastModifiedBy>
  <cp:revision>6</cp:revision>
  <dcterms:created xsi:type="dcterms:W3CDTF">2022-11-25T16:27:25Z</dcterms:created>
  <dcterms:modified xsi:type="dcterms:W3CDTF">2022-11-25T17:54:33Z</dcterms:modified>
</cp:coreProperties>
</file>