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  <p:sldMasterId id="2147483756" r:id="rId6"/>
    <p:sldMasterId id="2147483768" r:id="rId7"/>
  </p:sldMasterIdLst>
  <p:sldIdLst>
    <p:sldId id="257" r:id="rId8"/>
    <p:sldId id="267" r:id="rId9"/>
    <p:sldId id="258" r:id="rId10"/>
    <p:sldId id="261" r:id="rId11"/>
    <p:sldId id="259" r:id="rId12"/>
    <p:sldId id="268" r:id="rId13"/>
    <p:sldId id="269" r:id="rId14"/>
    <p:sldId id="270" r:id="rId15"/>
    <p:sldId id="260" r:id="rId16"/>
    <p:sldId id="273" r:id="rId17"/>
    <p:sldId id="271" r:id="rId18"/>
    <p:sldId id="262" r:id="rId19"/>
    <p:sldId id="272" r:id="rId20"/>
    <p:sldId id="284" r:id="rId21"/>
    <p:sldId id="274" r:id="rId22"/>
    <p:sldId id="263" r:id="rId23"/>
    <p:sldId id="276" r:id="rId24"/>
    <p:sldId id="275" r:id="rId25"/>
    <p:sldId id="278" r:id="rId26"/>
    <p:sldId id="280" r:id="rId27"/>
    <p:sldId id="282" r:id="rId28"/>
    <p:sldId id="26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91" autoAdjust="0"/>
    <p:restoredTop sz="94660"/>
  </p:normalViewPr>
  <p:slideViewPr>
    <p:cSldViewPr>
      <p:cViewPr varScale="1">
        <p:scale>
          <a:sx n="69" d="100"/>
          <a:sy n="69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3484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193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1462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09694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61087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310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404340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7049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70493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3567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26905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881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8539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1663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08809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83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0966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83387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58841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464854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78095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62697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4937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33929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28676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044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275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7272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24126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55568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918847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772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76868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413050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65864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26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001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41064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85358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9757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0077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6401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772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99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146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33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699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D0FD2-4957-409E-B263-D8ED5739C9F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08.04.2019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152D3-DFD0-4504-895A-F977086FE31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537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png"/><Relationship Id="rId9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0263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Эльза Гафуровна\Desktop\slide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02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714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pPr marL="0" indent="0">
              <a:buNone/>
            </a:pPr>
            <a:endParaRPr lang="ba-RU" dirty="0" smtClean="0"/>
          </a:p>
          <a:p>
            <a:pPr marL="0" indent="0">
              <a:buNone/>
            </a:pPr>
            <a:endParaRPr lang="ba-RU" dirty="0"/>
          </a:p>
          <a:p>
            <a:pPr marL="0" indent="0">
              <a:buNone/>
            </a:pPr>
            <a:endParaRPr lang="ba-RU" dirty="0" smtClean="0"/>
          </a:p>
          <a:p>
            <a:pPr marL="0" indent="0">
              <a:buNone/>
            </a:pPr>
            <a:endParaRPr lang="ba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3600399" cy="2448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6674"/>
            <a:ext cx="3672408" cy="2448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 descr="http://pprb-chel.ru/files/1370/gallery/39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501008"/>
            <a:ext cx="3888431" cy="262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poetree.ru/_ph/24/2/130013679.jpg?149587820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73016"/>
            <a:ext cx="3744416" cy="2555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1338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30626"/>
          </a:xfrm>
        </p:spPr>
        <p:txBody>
          <a:bodyPr/>
          <a:lstStyle/>
          <a:p>
            <a:r>
              <a:rPr lang="ba-RU" dirty="0">
                <a:solidFill>
                  <a:srgbClr val="FF0000"/>
                </a:solidFill>
                <a:latin typeface="Palatino Linotype" panose="02040502050505030304" pitchFamily="18" charset="0"/>
              </a:rPr>
              <a:t>Икенсе тапҡыр Әминбәк ниндәй һөнәр үҙләштерә?</a:t>
            </a:r>
            <a:endParaRPr lang="ru-RU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9733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Эльза Гафуровна\Desktop\slide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90520" cy="6009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844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3816424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346" y="2996952"/>
            <a:ext cx="4536926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88962"/>
            <a:ext cx="3312368" cy="2707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23242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Баш</a:t>
            </a:r>
            <a:r>
              <a:rPr lang="ba-RU" dirty="0" smtClean="0"/>
              <a:t>ҡортостандың билдәле шашка уйынсылары</a:t>
            </a:r>
            <a:endParaRPr lang="ru-RU" dirty="0"/>
          </a:p>
        </p:txBody>
      </p:sp>
      <p:pic>
        <p:nvPicPr>
          <p:cNvPr id="4" name="Содержимое 3" descr="тамара танс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916833"/>
            <a:ext cx="2545770" cy="3384376"/>
          </a:xfrm>
        </p:spPr>
      </p:pic>
      <p:pic>
        <p:nvPicPr>
          <p:cNvPr id="28674" name="Picture 2" descr="C:\Users\Гульнар\Desktop\Aйну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508" y="2060847"/>
            <a:ext cx="3102931" cy="3175553"/>
          </a:xfrm>
          <a:prstGeom prst="rect">
            <a:avLst/>
          </a:prstGeom>
          <a:noFill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5348295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>ТАМАРА ТАНҺЫҠҠУЖИНА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572000" y="5247832"/>
            <a:ext cx="41044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ea typeface="Calibri" pitchFamily="34" charset="0"/>
                <a:cs typeface="Arial" pitchFamily="34" charset="0"/>
              </a:rPr>
              <a:t>АЙНУР  ШӘЙБӘКОВ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70607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536504"/>
          </a:xfrm>
        </p:spPr>
        <p:txBody>
          <a:bodyPr/>
          <a:lstStyle/>
          <a:p>
            <a:r>
              <a:rPr lang="ba-RU" sz="6000" dirty="0">
                <a:solidFill>
                  <a:srgbClr val="FF0000"/>
                </a:solidFill>
                <a:latin typeface="Palatino Linotype" panose="02040502050505030304" pitchFamily="18" charset="0"/>
              </a:rPr>
              <a:t>Өсөнсө тапҡыр ҡалаға барғанда Әминбәк ниндәй һөнәр эйәһе булып ҡайта?</a:t>
            </a:r>
            <a:endParaRPr lang="ru-RU" sz="600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1859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Эльза Гафуровна\Desktop\slide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346504" cy="595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89620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548680"/>
            <a:ext cx="7239000" cy="5852120"/>
          </a:xfrm>
        </p:spPr>
        <p:txBody>
          <a:bodyPr>
            <a:noAutofit/>
          </a:bodyPr>
          <a:lstStyle/>
          <a:p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Уң күҙеңде ҡыҫып ал да,</a:t>
            </a:r>
            <a: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</a:br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Һул күҙеңде ҡыҫып ал,</a:t>
            </a:r>
            <a: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</a:br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Шунан тәҙрә аша</a:t>
            </a:r>
            <a: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</a:br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Киң офоҡҡа күҙең һал.</a:t>
            </a:r>
            <a: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</a:br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Ике күҙеңде йом да</a:t>
            </a:r>
            <a: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</a:br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Бер минутҡа йоҡлап ал.</a:t>
            </a:r>
            <a: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</a:br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Уңға,һулға башың сайҡа,</a:t>
            </a:r>
            <a: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/>
            </a:r>
            <a:br>
              <a:rPr lang="ru-RU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</a:br>
            <a:r>
              <a:rPr lang="be-BY" sz="4400" b="0" dirty="0">
                <a:solidFill>
                  <a:srgbClr val="00B050"/>
                </a:solidFill>
                <a:effectLst/>
                <a:latin typeface="Palatino Linotype" panose="02040502050505030304" pitchFamily="18" charset="0"/>
              </a:rPr>
              <a:t>Бына шулай була ял.</a:t>
            </a:r>
            <a:r>
              <a:rPr lang="ru-RU" sz="4400" dirty="0">
                <a:solidFill>
                  <a:srgbClr val="00B050"/>
                </a:solidFill>
                <a:effectLst/>
              </a:rPr>
              <a:t/>
            </a:r>
            <a:br>
              <a:rPr lang="ru-RU" sz="4400" dirty="0">
                <a:solidFill>
                  <a:srgbClr val="00B050"/>
                </a:solidFill>
                <a:effectLst/>
              </a:rPr>
            </a:br>
            <a:endParaRPr lang="ru-RU" sz="4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783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846640" cy="599613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7848872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600161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4800" dirty="0" smtClean="0">
                <a:latin typeface="Palatino Linotype" panose="02040502050505030304" pitchFamily="18" charset="0"/>
              </a:rPr>
              <a:t>Кем булырға?</a:t>
            </a:r>
            <a:endParaRPr lang="ru-RU" sz="4800" dirty="0">
              <a:latin typeface="Palatino Linotype" panose="02040502050505030304" pitchFamily="18" charset="0"/>
            </a:endParaRPr>
          </a:p>
        </p:txBody>
      </p:sp>
      <p:pic>
        <p:nvPicPr>
          <p:cNvPr id="4" name="Содержимое 3" descr="кем быть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484784"/>
            <a:ext cx="5976664" cy="4824536"/>
          </a:xfrm>
        </p:spPr>
      </p:pic>
    </p:spTree>
    <p:extLst>
      <p:ext uri="{BB962C8B-B14F-4D97-AF65-F5344CB8AC3E}">
        <p14:creationId xmlns:p14="http://schemas.microsoft.com/office/powerpoint/2010/main" val="2309424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60848"/>
            <a:ext cx="7499176" cy="1368152"/>
          </a:xfrm>
        </p:spPr>
        <p:txBody>
          <a:bodyPr/>
          <a:lstStyle/>
          <a:p>
            <a:r>
              <a:rPr lang="ba-RU" dirty="0" smtClean="0">
                <a:solidFill>
                  <a:srgbClr val="FF0000"/>
                </a:solidFill>
                <a:latin typeface="Palatino Linotype" panose="02040502050505030304" pitchFamily="18" charset="0"/>
              </a:rPr>
              <a:t>Нимә ул әкиәт?</a:t>
            </a:r>
            <a:endParaRPr lang="ru-RU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9741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a-RU" sz="4800" dirty="0" smtClean="0">
                <a:latin typeface="Palatino Linotype" panose="02040502050505030304" pitchFamily="18" charset="0"/>
              </a:rPr>
              <a:t>Һөнәрҙәр</a:t>
            </a:r>
            <a:endParaRPr lang="ru-RU" sz="4800" dirty="0">
              <a:latin typeface="Palatino Linotype" panose="02040502050505030304" pitchFamily="18" charset="0"/>
            </a:endParaRPr>
          </a:p>
        </p:txBody>
      </p:sp>
      <p:pic>
        <p:nvPicPr>
          <p:cNvPr id="4" name="Содержимое 3" descr="вс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2375024" cy="2159000"/>
          </a:xfrm>
        </p:spPr>
      </p:pic>
      <p:pic>
        <p:nvPicPr>
          <p:cNvPr id="1026" name="Picture 2" descr="C:\Users\Гульнар\Desktop\всее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96952"/>
            <a:ext cx="2952328" cy="2664296"/>
          </a:xfrm>
          <a:prstGeom prst="rect">
            <a:avLst/>
          </a:prstGeom>
          <a:noFill/>
        </p:spPr>
      </p:pic>
      <p:pic>
        <p:nvPicPr>
          <p:cNvPr id="1027" name="Picture 3" descr="C:\Users\Гульнар\Desktop\всееее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916832"/>
            <a:ext cx="2664296" cy="28803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293994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ульнар\Desktop\пожар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2133600" cy="2143125"/>
          </a:xfrm>
          <a:prstGeom prst="rect">
            <a:avLst/>
          </a:prstGeom>
          <a:noFill/>
        </p:spPr>
      </p:pic>
      <p:pic>
        <p:nvPicPr>
          <p:cNvPr id="2051" name="Picture 3" descr="C:\Users\Гульнар\Desktop\парикмахе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6759" y="2379162"/>
            <a:ext cx="2181225" cy="2095500"/>
          </a:xfrm>
          <a:prstGeom prst="rect">
            <a:avLst/>
          </a:prstGeom>
          <a:noFill/>
        </p:spPr>
      </p:pic>
      <p:pic>
        <p:nvPicPr>
          <p:cNvPr id="2052" name="Picture 4" descr="C:\Users\Гульнар\Desktop\кондитер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332656"/>
            <a:ext cx="1952625" cy="2343150"/>
          </a:xfrm>
          <a:prstGeom prst="rect">
            <a:avLst/>
          </a:prstGeom>
          <a:noFill/>
        </p:spPr>
      </p:pic>
      <p:pic>
        <p:nvPicPr>
          <p:cNvPr id="2053" name="Picture 5" descr="C:\Users\Гульнар\Desktop\төҙөүсе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924944"/>
            <a:ext cx="2133600" cy="1422400"/>
          </a:xfrm>
          <a:prstGeom prst="rect">
            <a:avLst/>
          </a:prstGeom>
          <a:noFill/>
        </p:spPr>
      </p:pic>
      <p:pic>
        <p:nvPicPr>
          <p:cNvPr id="2054" name="Picture 6" descr="C:\Users\Гульнар\Desktop\модельер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95736" y="548680"/>
            <a:ext cx="2159000" cy="1587500"/>
          </a:xfrm>
          <a:prstGeom prst="rect">
            <a:avLst/>
          </a:prstGeom>
          <a:noFill/>
        </p:spPr>
      </p:pic>
      <p:pic>
        <p:nvPicPr>
          <p:cNvPr id="2055" name="Picture 7" descr="C:\Users\Гульнар\Desktop\автосервиз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00192" y="548680"/>
            <a:ext cx="2146300" cy="1549400"/>
          </a:xfrm>
          <a:prstGeom prst="rect">
            <a:avLst/>
          </a:prstGeom>
          <a:noFill/>
        </p:spPr>
      </p:pic>
      <p:pic>
        <p:nvPicPr>
          <p:cNvPr id="2056" name="Picture 8" descr="C:\Users\Гульнар\Desktop\воспитатель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4869160"/>
            <a:ext cx="2133600" cy="1422400"/>
          </a:xfrm>
          <a:prstGeom prst="rect">
            <a:avLst/>
          </a:prstGeom>
          <a:noFill/>
        </p:spPr>
      </p:pic>
      <p:pic>
        <p:nvPicPr>
          <p:cNvPr id="2057" name="Picture 9" descr="C:\Users\Гульнар\Desktop\ветеринар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699792" y="4162425"/>
            <a:ext cx="1695450" cy="2695575"/>
          </a:xfrm>
          <a:prstGeom prst="rect">
            <a:avLst/>
          </a:prstGeom>
          <a:noFill/>
        </p:spPr>
      </p:pic>
      <p:pic>
        <p:nvPicPr>
          <p:cNvPr id="2058" name="Picture 10" descr="C:\Users\Гульнар\Desktop\комбайнсы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76056" y="2708920"/>
            <a:ext cx="2867025" cy="1590675"/>
          </a:xfrm>
          <a:prstGeom prst="rect">
            <a:avLst/>
          </a:prstGeom>
          <a:noFill/>
        </p:spPr>
      </p:pic>
      <p:pic>
        <p:nvPicPr>
          <p:cNvPr id="2059" name="Picture 11" descr="C:\Users\Гульнар\Desktop\пограничник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7984" y="4437112"/>
            <a:ext cx="2160240" cy="1847850"/>
          </a:xfrm>
          <a:prstGeom prst="rect">
            <a:avLst/>
          </a:prstGeom>
          <a:noFill/>
        </p:spPr>
      </p:pic>
      <p:pic>
        <p:nvPicPr>
          <p:cNvPr id="2060" name="Picture 12" descr="C:\Users\Гульнар\Desktop\врач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588224" y="4509120"/>
            <a:ext cx="2123728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46266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Эльза Гафуровна\Desktop\slide_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76137"/>
            <a:ext cx="8352928" cy="602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542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586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Эльза Гафуровна\Desktop\slid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02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4819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Эльза Гафуровна\Desktop\slide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058472" cy="602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646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Эльза Гафуровна\Desktop\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739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4896544"/>
          </a:xfrm>
        </p:spPr>
        <p:txBody>
          <a:bodyPr/>
          <a:lstStyle/>
          <a:p>
            <a:r>
              <a:rPr lang="ba-RU" dirty="0">
                <a:latin typeface="Palatino Linotype" panose="02040502050505030304" pitchFamily="18" charset="0"/>
              </a:rPr>
              <a:t>Ата –әсәһе Әминбәкте ниндәй һүҙҙәр менән оҙата?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9482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836712"/>
            <a:ext cx="7239000" cy="4248472"/>
          </a:xfrm>
        </p:spPr>
        <p:txBody>
          <a:bodyPr/>
          <a:lstStyle/>
          <a:p>
            <a:r>
              <a:rPr lang="ba-RU" dirty="0" smtClean="0">
                <a:solidFill>
                  <a:srgbClr val="FF0000"/>
                </a:solidFill>
              </a:rPr>
              <a:t>Нимә ул һөнәр?</a:t>
            </a:r>
            <a:br>
              <a:rPr lang="ba-RU" dirty="0" smtClean="0">
                <a:solidFill>
                  <a:srgbClr val="FF0000"/>
                </a:solidFill>
              </a:rPr>
            </a:br>
            <a:r>
              <a:rPr lang="ba-RU" dirty="0" smtClean="0">
                <a:solidFill>
                  <a:srgbClr val="FF0000"/>
                </a:solidFill>
              </a:rPr>
              <a:t>Эш,</a:t>
            </a:r>
            <a:br>
              <a:rPr lang="ba-RU" dirty="0" smtClean="0">
                <a:solidFill>
                  <a:srgbClr val="FF0000"/>
                </a:solidFill>
              </a:rPr>
            </a:br>
            <a:r>
              <a:rPr lang="ba-RU" dirty="0" smtClean="0">
                <a:solidFill>
                  <a:srgbClr val="FF0000"/>
                </a:solidFill>
              </a:rPr>
              <a:t>кәсеп,</a:t>
            </a:r>
            <a:br>
              <a:rPr lang="ba-RU" dirty="0" smtClean="0">
                <a:solidFill>
                  <a:srgbClr val="FF0000"/>
                </a:solidFill>
              </a:rPr>
            </a:br>
            <a:r>
              <a:rPr lang="ba-RU" dirty="0" smtClean="0">
                <a:solidFill>
                  <a:srgbClr val="FF0000"/>
                </a:solidFill>
              </a:rPr>
              <a:t>профессия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0607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630616" cy="5616624"/>
          </a:xfrm>
        </p:spPr>
        <p:txBody>
          <a:bodyPr/>
          <a:lstStyle/>
          <a:p>
            <a:r>
              <a:rPr lang="ba-RU" sz="4400" b="0" dirty="0">
                <a:solidFill>
                  <a:srgbClr val="FF0000"/>
                </a:solidFill>
                <a:latin typeface="Palatino Linotype" panose="02040502050505030304" pitchFamily="18" charset="0"/>
              </a:rPr>
              <a:t>«Шат кешене тағы ла нығыраҡ шатландырам, ҡайғылының ҡайғыһын таратам,ауырыуҙы түшәктән торғоҙам»,- тип Әминбәк ниндәй һөнәргә өйрәнеп ҡайта?</a:t>
            </a:r>
            <a:endParaRPr lang="ru-RU" sz="4400" b="0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1576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Эльза Гафуровна\Desktop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352928" cy="6025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30209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75</Words>
  <Application>Microsoft Office PowerPoint</Application>
  <PresentationFormat>Экран (4:3)</PresentationFormat>
  <Paragraphs>15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Thermal</vt:lpstr>
      <vt:lpstr>1_Thermal</vt:lpstr>
      <vt:lpstr>Солнцестояние</vt:lpstr>
      <vt:lpstr>Тема Office</vt:lpstr>
      <vt:lpstr>1_Тема Office</vt:lpstr>
      <vt:lpstr>2_Тема Office</vt:lpstr>
      <vt:lpstr>3_Тема Office</vt:lpstr>
      <vt:lpstr>Презентация PowerPoint</vt:lpstr>
      <vt:lpstr>Нимә ул әкиәт?</vt:lpstr>
      <vt:lpstr>Презентация PowerPoint</vt:lpstr>
      <vt:lpstr>Презентация PowerPoint</vt:lpstr>
      <vt:lpstr>Презентация PowerPoint</vt:lpstr>
      <vt:lpstr>Ата –әсәһе Әминбәкте ниндәй һүҙҙәр менән оҙата?</vt:lpstr>
      <vt:lpstr>Нимә ул һөнәр? Эш, кәсеп, профессия</vt:lpstr>
      <vt:lpstr>«Шат кешене тағы ла нығыраҡ шатландырам, ҡайғылының ҡайғыһын таратам,ауырыуҙы түшәктән торғоҙам»,- тип Әминбәк ниндәй һөнәргә өйрәнеп ҡайта?</vt:lpstr>
      <vt:lpstr>Презентация PowerPoint</vt:lpstr>
      <vt:lpstr>Презентация PowerPoint</vt:lpstr>
      <vt:lpstr>Икенсе тапҡыр Әминбәк ниндәй һөнәр үҙләштерә?</vt:lpstr>
      <vt:lpstr>Презентация PowerPoint</vt:lpstr>
      <vt:lpstr>Презентация PowerPoint</vt:lpstr>
      <vt:lpstr>Башҡортостандың билдәле шашка уйынсылары</vt:lpstr>
      <vt:lpstr>Өсөнсө тапҡыр ҡалаға барғанда Әминбәк ниндәй һөнәр эйәһе булып ҡайта?</vt:lpstr>
      <vt:lpstr>Презентация PowerPoint</vt:lpstr>
      <vt:lpstr>Уң күҙеңде ҡыҫып ал да, Һул күҙеңде ҡыҫып ал, Шунан тәҙрә аша Киң офоҡҡа күҙең һал. Ике күҙеңде йом да Бер минутҡа йоҡлап ал. Уңға,һулға башың сайҡа, Бына шулай була ял. </vt:lpstr>
      <vt:lpstr>Презентация PowerPoint</vt:lpstr>
      <vt:lpstr>Кем булырға?</vt:lpstr>
      <vt:lpstr>Һөнәрҙәр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Эльза Гафуровна</dc:creator>
  <cp:lastModifiedBy>Эльза Гафуровна</cp:lastModifiedBy>
  <cp:revision>11</cp:revision>
  <dcterms:created xsi:type="dcterms:W3CDTF">2019-04-02T05:59:06Z</dcterms:created>
  <dcterms:modified xsi:type="dcterms:W3CDTF">2019-04-08T11:25:27Z</dcterms:modified>
</cp:coreProperties>
</file>