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1BA6766-E2F8-47C0-9880-E259D972608B}" type="doc">
      <dgm:prSet loTypeId="urn:microsoft.com/office/officeart/2005/8/layout/vList2" loCatId="list" qsTypeId="urn:microsoft.com/office/officeart/2005/8/quickstyle/simple1" qsCatId="simple" csTypeId="urn:microsoft.com/office/officeart/2005/8/colors/colorful3" csCatId="colorful"/>
      <dgm:spPr/>
      <dgm:t>
        <a:bodyPr/>
        <a:lstStyle/>
        <a:p>
          <a:endParaRPr lang="ru-RU"/>
        </a:p>
      </dgm:t>
    </dgm:pt>
    <dgm:pt modelId="{AF78B2A3-FBE4-4B3B-8B3C-83DA522ECC27}">
      <dgm:prSet/>
      <dgm:spPr/>
      <dgm:t>
        <a:bodyPr/>
        <a:lstStyle/>
        <a:p>
          <a:pPr algn="ctr" rtl="0"/>
          <a:r>
            <a:rPr lang="ru-RU" dirty="0" smtClean="0"/>
            <a:t>ЛОПЕОГОРОДПР</a:t>
          </a:r>
          <a:endParaRPr lang="ru-RU" dirty="0"/>
        </a:p>
      </dgm:t>
    </dgm:pt>
    <dgm:pt modelId="{3124BF55-2089-4D58-B38B-B8CF008C1897}" type="parTrans" cxnId="{C43E0D37-53CE-49DA-B760-1FA418D628CA}">
      <dgm:prSet/>
      <dgm:spPr/>
      <dgm:t>
        <a:bodyPr/>
        <a:lstStyle/>
        <a:p>
          <a:endParaRPr lang="ru-RU"/>
        </a:p>
      </dgm:t>
    </dgm:pt>
    <dgm:pt modelId="{5DCACE51-03BD-4280-8042-388ED3DA1823}" type="sibTrans" cxnId="{C43E0D37-53CE-49DA-B760-1FA418D628CA}">
      <dgm:prSet/>
      <dgm:spPr/>
      <dgm:t>
        <a:bodyPr/>
        <a:lstStyle/>
        <a:p>
          <a:endParaRPr lang="ru-RU"/>
        </a:p>
      </dgm:t>
    </dgm:pt>
    <dgm:pt modelId="{1DAD1D20-6C53-44AD-9209-035B16BB493A}">
      <dgm:prSet/>
      <dgm:spPr/>
      <dgm:t>
        <a:bodyPr/>
        <a:lstStyle/>
        <a:p>
          <a:pPr algn="ctr" rtl="0"/>
          <a:r>
            <a:rPr lang="ru-RU" dirty="0" smtClean="0"/>
            <a:t>ВАПЛЕСИП</a:t>
          </a:r>
          <a:endParaRPr lang="ru-RU" dirty="0"/>
        </a:p>
      </dgm:t>
    </dgm:pt>
    <dgm:pt modelId="{EBBCBC85-0B3D-4F8E-AE7A-60DA9D3584B3}" type="parTrans" cxnId="{00A81268-6E1B-4C1D-BABA-A70CE3701ED8}">
      <dgm:prSet/>
      <dgm:spPr/>
      <dgm:t>
        <a:bodyPr/>
        <a:lstStyle/>
        <a:p>
          <a:endParaRPr lang="ru-RU"/>
        </a:p>
      </dgm:t>
    </dgm:pt>
    <dgm:pt modelId="{BDE1AC10-410A-4DBE-B422-BE10D5DFE000}" type="sibTrans" cxnId="{00A81268-6E1B-4C1D-BABA-A70CE3701ED8}">
      <dgm:prSet/>
      <dgm:spPr/>
      <dgm:t>
        <a:bodyPr/>
        <a:lstStyle/>
        <a:p>
          <a:endParaRPr lang="ru-RU"/>
        </a:p>
      </dgm:t>
    </dgm:pt>
    <dgm:pt modelId="{834A28C3-D5F7-48AC-8F36-FD30E85643F6}">
      <dgm:prSet/>
      <dgm:spPr/>
      <dgm:t>
        <a:bodyPr/>
        <a:lstStyle/>
        <a:p>
          <a:pPr algn="ctr" rtl="0"/>
          <a:r>
            <a:rPr lang="ru-RU" dirty="0" smtClean="0"/>
            <a:t>ОРЗСАДИН</a:t>
          </a:r>
          <a:endParaRPr lang="ru-RU" dirty="0"/>
        </a:p>
      </dgm:t>
    </dgm:pt>
    <dgm:pt modelId="{30900162-521D-4CC8-8A44-158E39FD547C}" type="parTrans" cxnId="{A482B61A-E629-4983-84B6-377E96A2F68E}">
      <dgm:prSet/>
      <dgm:spPr/>
      <dgm:t>
        <a:bodyPr/>
        <a:lstStyle/>
        <a:p>
          <a:endParaRPr lang="ru-RU"/>
        </a:p>
      </dgm:t>
    </dgm:pt>
    <dgm:pt modelId="{323F1EBE-8773-44FE-851B-6D23B0DAE599}" type="sibTrans" cxnId="{A482B61A-E629-4983-84B6-377E96A2F68E}">
      <dgm:prSet/>
      <dgm:spPr/>
      <dgm:t>
        <a:bodyPr/>
        <a:lstStyle/>
        <a:p>
          <a:endParaRPr lang="ru-RU"/>
        </a:p>
      </dgm:t>
    </dgm:pt>
    <dgm:pt modelId="{BC8F72C9-128C-41DF-A5C5-3FC0CF618FD3}" type="pres">
      <dgm:prSet presAssocID="{91BA6766-E2F8-47C0-9880-E259D972608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5EEE7B9-1AD3-4437-BEB2-46D11866DB71}" type="pres">
      <dgm:prSet presAssocID="{AF78B2A3-FBE4-4B3B-8B3C-83DA522ECC2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A4B7AD-6CD2-4588-9059-89CEFD4F3A3D}" type="pres">
      <dgm:prSet presAssocID="{5DCACE51-03BD-4280-8042-388ED3DA1823}" presName="spacer" presStyleCnt="0"/>
      <dgm:spPr/>
    </dgm:pt>
    <dgm:pt modelId="{C0B38178-9789-42E3-9AF1-1BFA55A1F4E8}" type="pres">
      <dgm:prSet presAssocID="{1DAD1D20-6C53-44AD-9209-035B16BB493A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BEC5C8-65A5-448B-9E07-BE9D9AEE5BA8}" type="pres">
      <dgm:prSet presAssocID="{BDE1AC10-410A-4DBE-B422-BE10D5DFE000}" presName="spacer" presStyleCnt="0"/>
      <dgm:spPr/>
    </dgm:pt>
    <dgm:pt modelId="{901BE71D-718E-4270-B15C-528536EFE5F1}" type="pres">
      <dgm:prSet presAssocID="{834A28C3-D5F7-48AC-8F36-FD30E85643F6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09E5352-74BC-4072-9B5B-64B78FBA76BF}" type="presOf" srcId="{1DAD1D20-6C53-44AD-9209-035B16BB493A}" destId="{C0B38178-9789-42E3-9AF1-1BFA55A1F4E8}" srcOrd="0" destOrd="0" presId="urn:microsoft.com/office/officeart/2005/8/layout/vList2"/>
    <dgm:cxn modelId="{EC10F728-3C87-4364-9E9D-3DADE4743FE8}" type="presOf" srcId="{834A28C3-D5F7-48AC-8F36-FD30E85643F6}" destId="{901BE71D-718E-4270-B15C-528536EFE5F1}" srcOrd="0" destOrd="0" presId="urn:microsoft.com/office/officeart/2005/8/layout/vList2"/>
    <dgm:cxn modelId="{A482B61A-E629-4983-84B6-377E96A2F68E}" srcId="{91BA6766-E2F8-47C0-9880-E259D972608B}" destId="{834A28C3-D5F7-48AC-8F36-FD30E85643F6}" srcOrd="2" destOrd="0" parTransId="{30900162-521D-4CC8-8A44-158E39FD547C}" sibTransId="{323F1EBE-8773-44FE-851B-6D23B0DAE599}"/>
    <dgm:cxn modelId="{5FC90005-22BD-4372-9C78-D02532E88C68}" type="presOf" srcId="{AF78B2A3-FBE4-4B3B-8B3C-83DA522ECC27}" destId="{45EEE7B9-1AD3-4437-BEB2-46D11866DB71}" srcOrd="0" destOrd="0" presId="urn:microsoft.com/office/officeart/2005/8/layout/vList2"/>
    <dgm:cxn modelId="{C43E0D37-53CE-49DA-B760-1FA418D628CA}" srcId="{91BA6766-E2F8-47C0-9880-E259D972608B}" destId="{AF78B2A3-FBE4-4B3B-8B3C-83DA522ECC27}" srcOrd="0" destOrd="0" parTransId="{3124BF55-2089-4D58-B38B-B8CF008C1897}" sibTransId="{5DCACE51-03BD-4280-8042-388ED3DA1823}"/>
    <dgm:cxn modelId="{54A28A0C-28B8-444C-BEE2-87F4BFB14E5B}" type="presOf" srcId="{91BA6766-E2F8-47C0-9880-E259D972608B}" destId="{BC8F72C9-128C-41DF-A5C5-3FC0CF618FD3}" srcOrd="0" destOrd="0" presId="urn:microsoft.com/office/officeart/2005/8/layout/vList2"/>
    <dgm:cxn modelId="{00A81268-6E1B-4C1D-BABA-A70CE3701ED8}" srcId="{91BA6766-E2F8-47C0-9880-E259D972608B}" destId="{1DAD1D20-6C53-44AD-9209-035B16BB493A}" srcOrd="1" destOrd="0" parTransId="{EBBCBC85-0B3D-4F8E-AE7A-60DA9D3584B3}" sibTransId="{BDE1AC10-410A-4DBE-B422-BE10D5DFE000}"/>
    <dgm:cxn modelId="{B55AA7EA-5DB9-499E-B4B8-1D4289B16DD5}" type="presParOf" srcId="{BC8F72C9-128C-41DF-A5C5-3FC0CF618FD3}" destId="{45EEE7B9-1AD3-4437-BEB2-46D11866DB71}" srcOrd="0" destOrd="0" presId="urn:microsoft.com/office/officeart/2005/8/layout/vList2"/>
    <dgm:cxn modelId="{75A3A5CA-936F-43D3-9366-434A2850D99A}" type="presParOf" srcId="{BC8F72C9-128C-41DF-A5C5-3FC0CF618FD3}" destId="{84A4B7AD-6CD2-4588-9059-89CEFD4F3A3D}" srcOrd="1" destOrd="0" presId="urn:microsoft.com/office/officeart/2005/8/layout/vList2"/>
    <dgm:cxn modelId="{FC04252B-218E-4239-9C6F-F5EE873DAB70}" type="presParOf" srcId="{BC8F72C9-128C-41DF-A5C5-3FC0CF618FD3}" destId="{C0B38178-9789-42E3-9AF1-1BFA55A1F4E8}" srcOrd="2" destOrd="0" presId="urn:microsoft.com/office/officeart/2005/8/layout/vList2"/>
    <dgm:cxn modelId="{FF736AB3-42DE-46B0-88DE-D4FFCFF9C212}" type="presParOf" srcId="{BC8F72C9-128C-41DF-A5C5-3FC0CF618FD3}" destId="{5CBEC5C8-65A5-448B-9E07-BE9D9AEE5BA8}" srcOrd="3" destOrd="0" presId="urn:microsoft.com/office/officeart/2005/8/layout/vList2"/>
    <dgm:cxn modelId="{AE5CD060-AA28-4164-9EC3-D49B846A4C9B}" type="presParOf" srcId="{BC8F72C9-128C-41DF-A5C5-3FC0CF618FD3}" destId="{901BE71D-718E-4270-B15C-528536EFE5F1}" srcOrd="4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F86E-95EE-4F3C-81C8-F4DB87502EB4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C0929-59E5-48D1-B9CE-8991965FC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F86E-95EE-4F3C-81C8-F4DB87502EB4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C0929-59E5-48D1-B9CE-8991965FC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F86E-95EE-4F3C-81C8-F4DB87502EB4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C0929-59E5-48D1-B9CE-8991965FC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F86E-95EE-4F3C-81C8-F4DB87502EB4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C0929-59E5-48D1-B9CE-8991965FC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F86E-95EE-4F3C-81C8-F4DB87502EB4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C0929-59E5-48D1-B9CE-8991965FC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F86E-95EE-4F3C-81C8-F4DB87502EB4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C0929-59E5-48D1-B9CE-8991965FC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F86E-95EE-4F3C-81C8-F4DB87502EB4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C0929-59E5-48D1-B9CE-8991965FC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F86E-95EE-4F3C-81C8-F4DB87502EB4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C0929-59E5-48D1-B9CE-8991965FC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F86E-95EE-4F3C-81C8-F4DB87502EB4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C0929-59E5-48D1-B9CE-8991965FC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F86E-95EE-4F3C-81C8-F4DB87502EB4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C0929-59E5-48D1-B9CE-8991965FC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DF86E-95EE-4F3C-81C8-F4DB87502EB4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C0929-59E5-48D1-B9CE-8991965FC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CDF86E-95EE-4F3C-81C8-F4DB87502EB4}" type="datetimeFigureOut">
              <a:rPr lang="ru-RU" smtClean="0"/>
              <a:pPr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C0929-59E5-48D1-B9CE-8991965FCC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User\Desktop\&#1054;&#1090;&#1082;&#1088;&#1099;&#1090;&#1099;&#1081;%20&#1091;&#1088;&#1086;&#1082;\&#1092;&#1080;&#1079;&#1084;&#1080;&#1085;&#1091;&#1090;&#1082;&#1072;.mp4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listya-kaplya-tekstura-prirod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42910" y="1000108"/>
            <a:ext cx="8008346" cy="230832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Открытый урок мира </a:t>
            </a:r>
          </a:p>
          <a:p>
            <a:pPr algn="ctr"/>
            <a:r>
              <a:rPr lang="ru-RU" sz="4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природы и человека </a:t>
            </a:r>
          </a:p>
          <a:p>
            <a:pPr algn="ctr"/>
            <a:r>
              <a:rPr lang="ru-RU" sz="4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в 4 «б» классе</a:t>
            </a:r>
            <a:endParaRPr lang="ru-RU" sz="4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5429264"/>
            <a:ext cx="6633419" cy="70788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Учитель: Ковалёва Н.В.</a:t>
            </a: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listya-kaplya-tekstura-prirod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00034" y="428604"/>
            <a:ext cx="8090613" cy="70788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Проверка домашнего задания</a:t>
            </a: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дз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2214554"/>
            <a:ext cx="4095768" cy="34814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Librarians-81218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6" y="2214554"/>
            <a:ext cx="1714512" cy="34290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listya-kaplya-tekstura-prirod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11" name="Схема 10"/>
          <p:cNvGraphicFramePr/>
          <p:nvPr/>
        </p:nvGraphicFramePr>
        <p:xfrm>
          <a:off x="1714480" y="1571612"/>
          <a:ext cx="5862823" cy="3416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500298" y="357166"/>
            <a:ext cx="4073551" cy="92333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ТЕМА УРОКА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2857496"/>
            <a:ext cx="7601248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«Огород. Лес. Сад»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listya-kaplya-tekstura-prirod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282" y="357166"/>
            <a:ext cx="8809015" cy="9233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Проект « Огород. Лес. Сад»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Травка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43042" y="2071678"/>
            <a:ext cx="6215106" cy="39768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доми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7620" y="2071678"/>
            <a:ext cx="1896321" cy="17135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listya-kaplya-tekstura-prirod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физминутк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285728"/>
            <a:ext cx="8280356" cy="587214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listya-kaplya-tekstura-prirod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57f0f2c5ce1f75a564e60757c6929ce4c45b179c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00" y="357166"/>
            <a:ext cx="3190552" cy="2629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img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428604"/>
            <a:ext cx="3443286" cy="26896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2ce525a7f795f67c76746bc4fd79980f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1538" y="3786190"/>
            <a:ext cx="3143272" cy="24288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Рисунок-сосна-карандашом-для-детей-02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57752" y="3714752"/>
            <a:ext cx="3500462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listya-kaplya-tekstura-prirod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71538" y="4000504"/>
            <a:ext cx="6946965" cy="20621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Поставить </a:t>
            </a:r>
            <a:r>
              <a:rPr lang="ru-RU" sz="3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Травянчика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в светлое место и поливать каждый 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день, чтобы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Times New Roman" pitchFamily="18" charset="0"/>
                <a:cs typeface="Times New Roman" pitchFamily="18" charset="0"/>
              </a:rPr>
              <a:t> он был влажным.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www.maam.ru/upload/blogs/detsad-692491-146419678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285728"/>
            <a:ext cx="4857784" cy="36415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listya-kaplya-tekstura-prirod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 descr="ExaltedSpryAfricangroundhornbill-small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1214422"/>
            <a:ext cx="8446493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928794" y="2500306"/>
            <a:ext cx="567661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 окончен!</a:t>
            </a:r>
          </a:p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 новых встреч!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pozitiv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1736" y="3857628"/>
            <a:ext cx="3810000" cy="174498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63</Words>
  <Application>Microsoft Office PowerPoint</Application>
  <PresentationFormat>Экран (4:3)</PresentationFormat>
  <Paragraphs>17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2021-01-19T07:37:08Z</dcterms:created>
  <dcterms:modified xsi:type="dcterms:W3CDTF">2021-01-20T09:37:04Z</dcterms:modified>
</cp:coreProperties>
</file>