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81" r:id="rId3"/>
    <p:sldId id="282" r:id="rId4"/>
    <p:sldId id="259" r:id="rId5"/>
    <p:sldId id="260" r:id="rId6"/>
    <p:sldId id="261" r:id="rId7"/>
    <p:sldId id="262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0000"/>
    <a:srgbClr val="99FF99"/>
    <a:srgbClr val="FF33CC"/>
    <a:srgbClr val="000000"/>
    <a:srgbClr val="339966"/>
    <a:srgbClr val="FFFF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994" autoAdjust="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3315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FC2FE12-6836-49B3-AFFA-7C39E8C393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AA5EEE-A2C5-4C8D-9867-5B46FAC4C2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E73F77-2C10-4EA4-B321-B1550DCBBE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653084-0E87-4236-830D-34F15BD32C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AA2234-F39A-4529-B765-6A24FFCBF9D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A8A313-05C7-4953-8C40-9A9069403CA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BAD54-9BBE-4F47-A017-6A6D20965A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5D95D9-9544-409D-8913-D5216D3A2F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734AD8-FEF8-4443-89CA-344D136B3E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6B706-0C62-40C6-AC75-2318541164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9EDE1-16A6-406C-9174-EACDAE801F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AE1D897-16B7-47A2-95BB-3FA568C677D1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612313" cy="1341438"/>
          </a:xfrm>
        </p:spPr>
        <p:txBody>
          <a:bodyPr/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br>
              <a:rPr lang="ru-RU" sz="3200" b="1" dirty="0" smtClean="0"/>
            </a:br>
            <a:r>
              <a:rPr lang="ru-RU" dirty="0" smtClean="0"/>
              <a:t>Открытое </a:t>
            </a:r>
            <a:r>
              <a:rPr lang="ru-RU" dirty="0" smtClean="0"/>
              <a:t>занятие,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направленное </a:t>
            </a:r>
            <a:r>
              <a:rPr lang="ru-RU" dirty="0" smtClean="0"/>
              <a:t>на</a:t>
            </a:r>
            <a:br>
              <a:rPr lang="ru-RU" dirty="0" smtClean="0"/>
            </a:br>
            <a:r>
              <a:rPr lang="ru-RU" dirty="0" smtClean="0"/>
              <a:t>профилактику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суицидального </a:t>
            </a:r>
            <a:r>
              <a:rPr lang="ru-RU" dirty="0" smtClean="0"/>
              <a:t>поведения</a:t>
            </a:r>
            <a:br>
              <a:rPr lang="ru-RU" dirty="0" smtClean="0"/>
            </a:br>
            <a:r>
              <a:rPr lang="ru-RU" sz="7200" b="1" dirty="0" smtClean="0">
                <a:solidFill>
                  <a:srgbClr val="FFC000"/>
                </a:solidFill>
              </a:rPr>
              <a:t>«Просто </a:t>
            </a:r>
            <a:r>
              <a:rPr lang="ru-RU" sz="7200" b="1" dirty="0" smtClean="0">
                <a:solidFill>
                  <a:srgbClr val="FFC000"/>
                </a:solidFill>
              </a:rPr>
              <a:t>жить!»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 			</a:t>
            </a:r>
            <a:r>
              <a:rPr lang="ru-RU" sz="2000" b="1" dirty="0" smtClean="0"/>
              <a:t>Воспитатель: </a:t>
            </a:r>
            <a:r>
              <a:rPr lang="ru-RU" sz="2000" b="1" dirty="0" err="1" smtClean="0"/>
              <a:t>Чернышова</a:t>
            </a:r>
            <a:r>
              <a:rPr lang="ru-RU" sz="2000" b="1" dirty="0" smtClean="0"/>
              <a:t> Елена Ивановна</a:t>
            </a:r>
            <a:endParaRPr lang="ru-RU" sz="7200" b="1" dirty="0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oto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19" y="404664"/>
            <a:ext cx="8859483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ull_size_1519820225-222fb9b7b43781f8c5aabf0d46abc2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60120"/>
            <a:ext cx="9144000" cy="493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w9xrRNa23Qq7v5C1LxS_14_9efb47763f135ec0d75888bcfaeccf8b_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8567820" cy="590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orostok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71475"/>
            <a:ext cx="9144000" cy="6115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умленная-сотрясенная-или-удивленная-белокурая-женщина-1134552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04664"/>
            <a:ext cx="3816424" cy="57246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iber_image_2021-11-21_18-09-24-49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2784309" cy="2088232"/>
          </a:xfrm>
          <a:prstGeom prst="rect">
            <a:avLst/>
          </a:prstGeom>
        </p:spPr>
      </p:pic>
      <p:pic>
        <p:nvPicPr>
          <p:cNvPr id="5" name="Рисунок 4" descr="viber_image_2021-11-21_18-09-25-34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16632"/>
            <a:ext cx="2592288" cy="1944216"/>
          </a:xfrm>
          <a:prstGeom prst="rect">
            <a:avLst/>
          </a:prstGeom>
        </p:spPr>
      </p:pic>
      <p:pic>
        <p:nvPicPr>
          <p:cNvPr id="6" name="Рисунок 5" descr="viber_image_2021-11-21_18-09-25-64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" y="4563126"/>
            <a:ext cx="3059831" cy="2294873"/>
          </a:xfrm>
          <a:prstGeom prst="rect">
            <a:avLst/>
          </a:prstGeom>
        </p:spPr>
      </p:pic>
      <p:pic>
        <p:nvPicPr>
          <p:cNvPr id="7" name="Рисунок 6" descr="viber_image_2021-11-21_18-09-25-92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4581128"/>
            <a:ext cx="2771800" cy="2078850"/>
          </a:xfrm>
          <a:prstGeom prst="rect">
            <a:avLst/>
          </a:prstGeom>
        </p:spPr>
      </p:pic>
      <p:pic>
        <p:nvPicPr>
          <p:cNvPr id="8" name="Рисунок 7" descr="viber_image_2021-11-21_18-09-26-24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87824" y="2060848"/>
            <a:ext cx="3312368" cy="2484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2301551"/>
            <a:ext cx="8496944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Наша жизнь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путешествие.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Идея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путеводитель.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 путеводителя,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все останавливается,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утрачена, и сил как не бывало.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C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(В. Гюго)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540750" cy="4422775"/>
          </a:xfrm>
        </p:spPr>
        <p:txBody>
          <a:bodyPr/>
          <a:lstStyle/>
          <a:p>
            <a:pPr>
              <a:buNone/>
            </a:pPr>
            <a:r>
              <a:rPr lang="ru-RU" sz="2000" u="sng" dirty="0" smtClean="0"/>
              <a:t>Цель открытого занятия</a:t>
            </a:r>
            <a:r>
              <a:rPr lang="ru-RU" sz="2000" dirty="0" smtClean="0"/>
              <a:t>:</a:t>
            </a:r>
          </a:p>
          <a:p>
            <a:endParaRPr lang="ru-RU" sz="1400" dirty="0" smtClean="0"/>
          </a:p>
          <a:p>
            <a:r>
              <a:rPr lang="ru-RU" sz="2800" dirty="0" smtClean="0">
                <a:solidFill>
                  <a:srgbClr val="FFC000"/>
                </a:solidFill>
              </a:rPr>
              <a:t>Профилактика </a:t>
            </a:r>
            <a:r>
              <a:rPr lang="ru-RU" sz="2800" dirty="0" smtClean="0">
                <a:solidFill>
                  <a:srgbClr val="FFC000"/>
                </a:solidFill>
              </a:rPr>
              <a:t>суицидального поведения воспитанников.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2000" b="1" u="sng" dirty="0" smtClean="0"/>
              <a:t>Задачи:</a:t>
            </a:r>
            <a:r>
              <a:rPr lang="ru-RU" sz="2000" dirty="0" smtClean="0"/>
              <a:t> </a:t>
            </a:r>
            <a:endParaRPr lang="ru-RU" sz="2000" dirty="0" smtClean="0"/>
          </a:p>
          <a:p>
            <a:pPr>
              <a:buNone/>
            </a:pPr>
            <a:endParaRPr lang="ru-RU" sz="1400" dirty="0" smtClean="0"/>
          </a:p>
          <a:p>
            <a:r>
              <a:rPr lang="ru-RU" sz="2800" dirty="0" smtClean="0">
                <a:solidFill>
                  <a:srgbClr val="FFC000"/>
                </a:solidFill>
              </a:rPr>
              <a:t>способствовать </a:t>
            </a:r>
            <a:r>
              <a:rPr lang="ru-RU" sz="2800" dirty="0" smtClean="0">
                <a:solidFill>
                  <a:srgbClr val="FFC000"/>
                </a:solidFill>
              </a:rPr>
              <a:t>формированию осознания ценности жизни; научить воспитанников воспринимать жизненные трудности, сопровождающиеся различными эмоциями и переживаниями; ориентировать обучающихся на позитивные стороны жизни, успех и доброе отношение к окружающим; формировать чувство толерантности и ответственности за свои поступки.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625" y="476672"/>
            <a:ext cx="8540750" cy="6048672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Помни, жизнь есть дар,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великий дар,</a:t>
            </a:r>
          </a:p>
          <a:p>
            <a:pPr algn="ctr">
              <a:buNone/>
            </a:pPr>
            <a:r>
              <a:rPr lang="ru-RU" sz="5400" dirty="0" smtClean="0">
                <a:solidFill>
                  <a:srgbClr val="FFC000"/>
                </a:solidFill>
              </a:rPr>
              <a:t>И тот, кто ее не ценит,</a:t>
            </a:r>
          </a:p>
          <a:p>
            <a:pPr algn="ctr">
              <a:buNone/>
            </a:pPr>
            <a:r>
              <a:rPr lang="ru-RU" sz="5400" smtClean="0">
                <a:solidFill>
                  <a:srgbClr val="FFC000"/>
                </a:solidFill>
              </a:rPr>
              <a:t>этого </a:t>
            </a:r>
            <a:r>
              <a:rPr lang="ru-RU" sz="5400" dirty="0" smtClean="0">
                <a:solidFill>
                  <a:srgbClr val="FFC000"/>
                </a:solidFill>
              </a:rPr>
              <a:t>дара не заслуживает.</a:t>
            </a:r>
          </a:p>
          <a:p>
            <a:endParaRPr lang="ru-RU" dirty="0" smtClean="0"/>
          </a:p>
          <a:p>
            <a:pPr>
              <a:buNone/>
            </a:pPr>
            <a:r>
              <a:rPr lang="ru-RU" sz="2800" dirty="0" smtClean="0">
                <a:solidFill>
                  <a:srgbClr val="FFC000"/>
                </a:solidFill>
              </a:rPr>
              <a:t>						Леонардо Да Винчи</a:t>
            </a:r>
            <a:endParaRPr lang="ru-RU" sz="2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903f61e8cc861fa220c6e9585dffc5a0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08720"/>
            <a:ext cx="883298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916238" y="1989138"/>
            <a:ext cx="33845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/>
            <a:r>
              <a:rPr lang="ru-RU" sz="2800" b="1" i="1" dirty="0">
                <a:solidFill>
                  <a:srgbClr val="FF33CC"/>
                </a:solidFill>
              </a:rPr>
              <a:t>    </a:t>
            </a:r>
          </a:p>
        </p:txBody>
      </p:sp>
      <p:pic>
        <p:nvPicPr>
          <p:cNvPr id="12" name="Рисунок 11" descr="2020-05-25-21.27.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8143"/>
            <a:ext cx="9144000" cy="6081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5287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620713"/>
            <a:ext cx="889317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chemeClr val="hlink"/>
                </a:solidFill>
              </a:rPr>
              <a:t>    </a:t>
            </a:r>
            <a:endParaRPr lang="ru-RU" sz="3600" b="1" i="1" dirty="0">
              <a:solidFill>
                <a:schemeClr val="hlink"/>
              </a:solidFill>
            </a:endParaRPr>
          </a:p>
        </p:txBody>
      </p:sp>
      <p:pic>
        <p:nvPicPr>
          <p:cNvPr id="8" name="Рисунок 7" descr="a12da4328ca5b3adfdad08c99de38320_ce_2000x1111x0x0_cropped_1200x6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36320"/>
            <a:ext cx="9144000" cy="4785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ullying-scholarships-school-florida-ho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836712"/>
            <a:ext cx="8325743" cy="555049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exchited-mom-clasped-hands-1920x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908720"/>
            <a:ext cx="8100900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398</TotalTime>
  <Words>67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Облака</vt:lpstr>
      <vt:lpstr>            Открытое занятие,  направленное на профилактику  суицидального поведения «Просто жить!»      Воспитатель: Чернышова Елена Ивановна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Берёза-русская краса</dc:title>
  <dc:creator>Admin</dc:creator>
  <cp:lastModifiedBy>обана</cp:lastModifiedBy>
  <cp:revision>27</cp:revision>
  <dcterms:created xsi:type="dcterms:W3CDTF">2012-08-26T14:01:39Z</dcterms:created>
  <dcterms:modified xsi:type="dcterms:W3CDTF">2021-11-21T15:37:02Z</dcterms:modified>
</cp:coreProperties>
</file>