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9" r:id="rId4"/>
    <p:sldId id="258" r:id="rId5"/>
    <p:sldId id="259" r:id="rId6"/>
    <p:sldId id="260" r:id="rId7"/>
    <p:sldId id="261" r:id="rId8"/>
    <p:sldId id="270" r:id="rId9"/>
    <p:sldId id="262" r:id="rId10"/>
    <p:sldId id="263" r:id="rId11"/>
    <p:sldId id="275" r:id="rId12"/>
    <p:sldId id="268" r:id="rId13"/>
    <p:sldId id="273" r:id="rId14"/>
    <p:sldId id="274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20492522-413E-4117-B563-A151084436D9}">
          <p14:sldIdLst>
            <p14:sldId id="256"/>
            <p14:sldId id="257"/>
            <p14:sldId id="269"/>
            <p14:sldId id="258"/>
            <p14:sldId id="259"/>
            <p14:sldId id="260"/>
            <p14:sldId id="261"/>
            <p14:sldId id="270"/>
            <p14:sldId id="262"/>
            <p14:sldId id="263"/>
            <p14:sldId id="275"/>
          </p14:sldIdLst>
        </p14:section>
        <p14:section name="Раздел без заголовка" id="{62BB8B3E-7841-4580-B5B1-C703B6DE4E79}">
          <p14:sldIdLst>
            <p14:sldId id="268"/>
            <p14:sldId id="273"/>
            <p14:sldId id="274"/>
            <p14:sldId id="271"/>
            <p14:sldId id="27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30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AA87C-1E18-4AA7-BDE2-EF440DEFFA61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6EDD-1E62-4327-AD8F-620A54A4F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249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AA87C-1E18-4AA7-BDE2-EF440DEFFA61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6EDD-1E62-4327-AD8F-620A54A4F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575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AA87C-1E18-4AA7-BDE2-EF440DEFFA61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6EDD-1E62-4327-AD8F-620A54A4F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372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AA87C-1E18-4AA7-BDE2-EF440DEFFA61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6EDD-1E62-4327-AD8F-620A54A4F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78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AA87C-1E18-4AA7-BDE2-EF440DEFFA61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6EDD-1E62-4327-AD8F-620A54A4F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891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AA87C-1E18-4AA7-BDE2-EF440DEFFA61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6EDD-1E62-4327-AD8F-620A54A4F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01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AA87C-1E18-4AA7-BDE2-EF440DEFFA61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6EDD-1E62-4327-AD8F-620A54A4F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246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AA87C-1E18-4AA7-BDE2-EF440DEFFA61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6EDD-1E62-4327-AD8F-620A54A4F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450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AA87C-1E18-4AA7-BDE2-EF440DEFFA61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6EDD-1E62-4327-AD8F-620A54A4F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4071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AA87C-1E18-4AA7-BDE2-EF440DEFFA61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6EDD-1E62-4327-AD8F-620A54A4F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5314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9AA87C-1E18-4AA7-BDE2-EF440DEFFA61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6A6EDD-1E62-4327-AD8F-620A54A4F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5739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AA87C-1E18-4AA7-BDE2-EF440DEFFA61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6A6EDD-1E62-4327-AD8F-620A54A4F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224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4"/>
            <a:ext cx="7772400" cy="5040559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ООО « ИНФОУРОК»</a:t>
            </a:r>
            <a:br>
              <a:rPr lang="ru-RU" sz="1800" dirty="0" smtClean="0"/>
            </a:br>
            <a:r>
              <a:rPr lang="ru-RU" sz="1800" dirty="0" smtClean="0"/>
              <a:t>отчет </a:t>
            </a:r>
            <a:br>
              <a:rPr lang="ru-RU" sz="1800" dirty="0" smtClean="0"/>
            </a:br>
            <a:r>
              <a:rPr lang="ru-RU" sz="1800" dirty="0" smtClean="0"/>
              <a:t>о прохождении стажировки</a:t>
            </a:r>
            <a:r>
              <a:rPr lang="ru-RU" sz="1800" smtClean="0"/>
              <a:t/>
            </a:r>
            <a:br>
              <a:rPr lang="ru-RU" sz="1800" smtClean="0"/>
            </a:br>
            <a:r>
              <a:rPr lang="ru-RU" sz="1800" smtClean="0"/>
              <a:t>Бояркиной </a:t>
            </a:r>
            <a:r>
              <a:rPr lang="ru-RU" sz="1800" dirty="0" smtClean="0"/>
              <a:t>Оксаны Сергеевны</a:t>
            </a:r>
            <a:br>
              <a:rPr lang="ru-RU" sz="1800" dirty="0" smtClean="0"/>
            </a:br>
            <a:r>
              <a:rPr lang="ru-RU" sz="1800" dirty="0" smtClean="0"/>
              <a:t>слушателя-стажера</a:t>
            </a:r>
            <a:br>
              <a:rPr lang="ru-RU" sz="1800" dirty="0" smtClean="0"/>
            </a:br>
            <a:r>
              <a:rPr lang="ru-RU" sz="1800" dirty="0" smtClean="0"/>
              <a:t> курсов профессиональной переподготовки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«Преподаватель по обучению лиц с ограниченными возможностями здоровья: Организация образовательного процесса по образовательным программам среднего профессионального образования»</a:t>
            </a: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6400800" cy="62562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948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445050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В группе по списку 15  человек, из них юношей – 8; девушек – 7.</a:t>
            </a:r>
            <a:br>
              <a:rPr lang="ru-RU" sz="2800" b="1" dirty="0" smtClean="0"/>
            </a:br>
            <a:r>
              <a:rPr lang="ru-RU" sz="2800" b="1" dirty="0" smtClean="0"/>
              <a:t>под опекой -1,</a:t>
            </a:r>
            <a:br>
              <a:rPr lang="ru-RU" sz="2800" b="1" dirty="0" smtClean="0"/>
            </a:br>
            <a:r>
              <a:rPr lang="ru-RU" sz="2800" b="1" dirty="0" smtClean="0"/>
              <a:t>без попечения родителей -1,</a:t>
            </a:r>
            <a:br>
              <a:rPr lang="ru-RU" sz="2800" b="1" dirty="0" smtClean="0"/>
            </a:br>
            <a:r>
              <a:rPr lang="ru-RU" sz="2800" b="1" dirty="0" smtClean="0"/>
              <a:t>домашние -13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051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f51f3d02-edcc-43a1-9ef4-786e049f9a0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0"/>
            <a:ext cx="6192688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022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7"/>
            <a:ext cx="8229600" cy="360039"/>
          </a:xfrm>
        </p:spPr>
        <p:txBody>
          <a:bodyPr>
            <a:normAutofit fontScale="90000"/>
          </a:bodyPr>
          <a:lstStyle/>
          <a:p>
            <a:r>
              <a:rPr lang="ru-RU" sz="1300" b="1" dirty="0" smtClean="0"/>
              <a:t>График </a:t>
            </a:r>
            <a:r>
              <a:rPr lang="ru-RU" sz="1300" b="1" dirty="0"/>
              <a:t>и режим учебного процесса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1306889"/>
              </p:ext>
            </p:extLst>
          </p:nvPr>
        </p:nvGraphicFramePr>
        <p:xfrm>
          <a:off x="611560" y="293883"/>
          <a:ext cx="8136905" cy="6328573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24136"/>
                <a:gridCol w="1872208"/>
                <a:gridCol w="1152128"/>
                <a:gridCol w="1296144"/>
                <a:gridCol w="993968"/>
                <a:gridCol w="1598321"/>
              </a:tblGrid>
              <a:tr h="614837">
                <a:tc>
                  <a:txBody>
                    <a:bodyPr/>
                    <a:lstStyle/>
                    <a:p>
                      <a:r>
                        <a:rPr lang="ru-RU" dirty="0" smtClean="0"/>
                        <a:t>урок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понедельник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вторник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четверг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пятница</a:t>
                      </a:r>
                      <a:endParaRPr lang="ru-RU" dirty="0"/>
                    </a:p>
                  </a:txBody>
                  <a:tcPr/>
                </a:tc>
              </a:tr>
              <a:tr h="817599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1.</a:t>
                      </a:r>
                      <a:r>
                        <a:rPr lang="ru-RU" sz="1100" baseline="0" dirty="0" smtClean="0"/>
                        <a:t> 9:00-9:45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err="1" smtClean="0"/>
                        <a:t>Кл.час</a:t>
                      </a:r>
                      <a:r>
                        <a:rPr lang="ru-RU" sz="1050" baseline="0" dirty="0" smtClean="0"/>
                        <a:t> «Разговор о важном»</a:t>
                      </a:r>
                    </a:p>
                    <a:p>
                      <a:r>
                        <a:rPr lang="ru-RU" sz="1050" baseline="0" dirty="0" smtClean="0"/>
                        <a:t>(Бояркина О.С)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Производственное обучение</a:t>
                      </a:r>
                    </a:p>
                    <a:p>
                      <a:r>
                        <a:rPr lang="ru-RU" sz="1050" baseline="0" dirty="0" smtClean="0"/>
                        <a:t> (Бояркина О.С.)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/>
                        <a:t>Производственное обучение</a:t>
                      </a:r>
                      <a:r>
                        <a:rPr lang="ru-RU" sz="1050" baseline="0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aseline="0" dirty="0" smtClean="0"/>
                        <a:t>(Бояркина О.С.)</a:t>
                      </a:r>
                      <a:endParaRPr lang="ru-RU" sz="1050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522332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2.9:55-10:40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Открытый грунт (Бояркина О.</a:t>
                      </a:r>
                      <a:r>
                        <a:rPr lang="ru-RU" sz="1050" baseline="0" dirty="0" smtClean="0"/>
                        <a:t> С.)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1077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3.11:00-11:45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Закрытый</a:t>
                      </a:r>
                      <a:r>
                        <a:rPr lang="ru-RU" sz="1050" baseline="0" dirty="0" smtClean="0"/>
                        <a:t> грунт</a:t>
                      </a:r>
                    </a:p>
                    <a:p>
                      <a:r>
                        <a:rPr lang="ru-RU" sz="1050" baseline="0" dirty="0" smtClean="0"/>
                        <a:t>(Бояркина О .С.)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Основы </a:t>
                      </a:r>
                      <a:r>
                        <a:rPr lang="ru-RU" sz="1050" dirty="0" err="1" smtClean="0"/>
                        <a:t>фитодизайна</a:t>
                      </a:r>
                      <a:endParaRPr lang="ru-RU" sz="1050" dirty="0" smtClean="0"/>
                    </a:p>
                    <a:p>
                      <a:r>
                        <a:rPr lang="ru-RU" sz="1050" dirty="0" smtClean="0"/>
                        <a:t>(Бояркина О. С.)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Групповые консультации</a:t>
                      </a:r>
                    </a:p>
                    <a:p>
                      <a:r>
                        <a:rPr lang="ru-RU" sz="1050" dirty="0" smtClean="0"/>
                        <a:t>(Бояркина О. С.)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72244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4.12:05-12:50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/>
                        <a:t>Основы </a:t>
                      </a:r>
                      <a:r>
                        <a:rPr lang="ru-RU" sz="1050" dirty="0" err="1" smtClean="0"/>
                        <a:t>фитодизайна</a:t>
                      </a:r>
                      <a:endParaRPr lang="ru-RU" sz="105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/>
                        <a:t>(Бояркина О. С.)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smtClean="0"/>
                        <a:t>Открытый грунт</a:t>
                      </a:r>
                    </a:p>
                    <a:p>
                      <a:r>
                        <a:rPr lang="ru-RU" sz="1050" smtClean="0"/>
                        <a:t>(</a:t>
                      </a:r>
                      <a:r>
                        <a:rPr lang="ru-RU" sz="1050" dirty="0" smtClean="0"/>
                        <a:t>Бояркина </a:t>
                      </a:r>
                      <a:r>
                        <a:rPr lang="ru-RU" sz="1050" smtClean="0"/>
                        <a:t>О С.)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ОБЖ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07112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5.13:10-13:55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Основы</a:t>
                      </a:r>
                      <a:r>
                        <a:rPr lang="ru-RU" sz="1050" baseline="0" dirty="0" smtClean="0"/>
                        <a:t> трудового законодательства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/>
                        <a:t>Основы</a:t>
                      </a:r>
                      <a:r>
                        <a:rPr lang="ru-RU" sz="1050" baseline="0" dirty="0" smtClean="0"/>
                        <a:t> трудового законодательства</a:t>
                      </a:r>
                      <a:endParaRPr lang="ru-RU" sz="1050" dirty="0" smtClean="0"/>
                    </a:p>
                    <a:p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Основы Экономики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61761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6.14:05-14:50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защита растений</a:t>
                      </a:r>
                    </a:p>
                    <a:p>
                      <a:r>
                        <a:rPr lang="ru-RU" sz="1050" dirty="0" smtClean="0"/>
                        <a:t>(Бояркина О.С.)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dirty="0" smtClean="0"/>
                        <a:t>Основы </a:t>
                      </a:r>
                      <a:r>
                        <a:rPr lang="ru-RU" sz="1050" dirty="0" err="1" smtClean="0"/>
                        <a:t>акон</a:t>
                      </a:r>
                      <a:r>
                        <a:rPr lang="ru-RU" sz="1050" dirty="0" smtClean="0"/>
                        <a:t>. о защите прав инвалидов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050" dirty="0" smtClean="0"/>
                    </a:p>
                    <a:p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Основы </a:t>
                      </a:r>
                      <a:r>
                        <a:rPr lang="ru-RU" sz="1050" dirty="0" err="1" smtClean="0"/>
                        <a:t>акон</a:t>
                      </a:r>
                      <a:r>
                        <a:rPr lang="ru-RU" sz="1050" dirty="0" smtClean="0"/>
                        <a:t>. о защите прав инвалидов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2431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7.15:00-15:45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Групповые консультации(Бояркина 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ЛФК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050" dirty="0" smtClean="0"/>
                        <a:t>ОБЖ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58467">
                <a:tc>
                  <a:txBody>
                    <a:bodyPr/>
                    <a:lstStyle/>
                    <a:p>
                      <a:r>
                        <a:rPr lang="ru-RU" sz="1100" dirty="0" smtClean="0"/>
                        <a:t>8.15:55-16:35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ЛФК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050" dirty="0" smtClean="0"/>
                        <a:t>Основы Экономики</a:t>
                      </a:r>
                      <a:endParaRPr lang="ru-RU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252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692696"/>
            <a:ext cx="619268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При работе с </a:t>
            </a:r>
            <a:r>
              <a:rPr lang="ru-RU" sz="2400" dirty="0" smtClean="0"/>
              <a:t>обучающимися применяются </a:t>
            </a:r>
            <a:r>
              <a:rPr lang="ru-RU" sz="2400" dirty="0"/>
              <a:t>особые </a:t>
            </a:r>
            <a:r>
              <a:rPr lang="ru-RU" sz="2400" dirty="0" err="1"/>
              <a:t>коррекционно</a:t>
            </a:r>
            <a:r>
              <a:rPr lang="ru-RU" sz="2400" dirty="0"/>
              <a:t> - развивающие педагогические технологии, позволяющие добиваться положительной динамики в обучении  и воспитании. </a:t>
            </a:r>
            <a:endParaRPr lang="ru-RU" sz="2400" dirty="0" smtClean="0"/>
          </a:p>
          <a:p>
            <a:r>
              <a:rPr lang="ru-RU" sz="2400" dirty="0" smtClean="0"/>
              <a:t>Грамотное </a:t>
            </a:r>
            <a:r>
              <a:rPr lang="ru-RU" sz="2400" dirty="0"/>
              <a:t>сочетание традиционных и инновационных технологий обеспечивает развитие у обучающихся познавательной активности, творческих  способностей, мотивации  в  учебно-воспитательном  процессе.</a:t>
            </a:r>
          </a:p>
        </p:txBody>
      </p:sp>
    </p:spTree>
    <p:extLst>
      <p:ext uri="{BB962C8B-B14F-4D97-AF65-F5344CB8AC3E}">
        <p14:creationId xmlns:p14="http://schemas.microsoft.com/office/powerpoint/2010/main" val="6400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908720"/>
            <a:ext cx="640871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800" dirty="0" smtClean="0"/>
              <a:t>Специальные методы </a:t>
            </a:r>
            <a:r>
              <a:rPr lang="ru-RU" sz="2800" dirty="0"/>
              <a:t>и </a:t>
            </a:r>
            <a:r>
              <a:rPr lang="ru-RU" sz="2800" dirty="0" smtClean="0"/>
              <a:t>приемы:</a:t>
            </a:r>
          </a:p>
          <a:p>
            <a:r>
              <a:rPr lang="ru-RU" sz="2800" dirty="0" smtClean="0"/>
              <a:t> </a:t>
            </a:r>
            <a:r>
              <a:rPr lang="ru-RU" sz="2800" dirty="0"/>
              <a:t>широкая опора на наглядность, </a:t>
            </a:r>
            <a:r>
              <a:rPr lang="ru-RU" sz="2800" dirty="0" smtClean="0"/>
              <a:t>предметно-практическая </a:t>
            </a:r>
            <a:r>
              <a:rPr lang="ru-RU" sz="2800" dirty="0"/>
              <a:t>деятельность для формирования абстрактных понятий, метод «малых порций», стимулирующие </a:t>
            </a:r>
            <a:r>
              <a:rPr lang="ru-RU" sz="2800" dirty="0" smtClean="0"/>
              <a:t>методы, </a:t>
            </a:r>
            <a:r>
              <a:rPr lang="ru-RU" sz="2800" dirty="0"/>
              <a:t>использование памяток и </a:t>
            </a:r>
            <a:r>
              <a:rPr lang="ru-RU" sz="2800" dirty="0" smtClean="0"/>
              <a:t>др.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8657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123\Desktop\1f29b9c9-e031-4add-a2b9-e3593e4efc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208912" cy="565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244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23\Desktop\1740103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16632"/>
            <a:ext cx="8856983" cy="680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051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slide_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354023"/>
            <a:ext cx="8408826" cy="6336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29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23\Desktop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13" y="20420"/>
            <a:ext cx="8938985" cy="673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217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1440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Программа «индивидуального реабилитационного маршрута»</a:t>
            </a:r>
            <a:br>
              <a:rPr lang="ru-RU" sz="2800" dirty="0" smtClean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1800" dirty="0" smtClean="0"/>
              <a:t>период стажировки с</a:t>
            </a:r>
            <a:br>
              <a:rPr lang="ru-RU" sz="1800" dirty="0" smtClean="0"/>
            </a:br>
            <a:r>
              <a:rPr lang="ru-RU" sz="2000" dirty="0" smtClean="0"/>
              <a:t>(14.01.2023) по(25.01.2023)</a:t>
            </a:r>
            <a:br>
              <a:rPr lang="ru-RU" sz="2000" dirty="0" smtClean="0"/>
            </a:br>
            <a:r>
              <a:rPr lang="ru-RU" sz="2000" dirty="0" smtClean="0"/>
              <a:t>образовательная организация</a:t>
            </a:r>
            <a:br>
              <a:rPr lang="ru-RU" sz="2000" dirty="0" smtClean="0"/>
            </a:br>
            <a:r>
              <a:rPr lang="ru-RU" sz="2000" dirty="0" smtClean="0"/>
              <a:t>Государственное бюджетное профессиональное образовательное учреждение города Москвы «Колледж малого бизнеса №4»</a:t>
            </a:r>
            <a:br>
              <a:rPr lang="ru-RU" sz="2000" dirty="0" smtClean="0"/>
            </a:br>
            <a:r>
              <a:rPr lang="ru-RU" sz="2000" dirty="0" smtClean="0"/>
              <a:t>(ГБПОУ КМБ №4)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2425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Государственное бюджетное профессиональное образовательное учреждение города Москвы «Колледж малого бизнеса №4»</a:t>
            </a:r>
            <a:br>
              <a:rPr lang="ru-RU" sz="1800" dirty="0" smtClean="0"/>
            </a:br>
            <a:r>
              <a:rPr lang="ru-RU" sz="1800" dirty="0" smtClean="0"/>
              <a:t>(ГБПОУ КМБ №4)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Пользователь\Desktop\18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8208912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29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248939"/>
            <a:ext cx="50223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Цель стажировки</a:t>
            </a:r>
            <a:r>
              <a:rPr lang="ru-RU" sz="2400" dirty="0"/>
              <a:t>: изучению особых образовательных потребностей обучающихся с ограниченными возможностями здоровья, обучающихся в образовательной организации среднего профессионального образования, а также методов их реализации</a:t>
            </a:r>
          </a:p>
        </p:txBody>
      </p:sp>
    </p:spTree>
    <p:extLst>
      <p:ext uri="{BB962C8B-B14F-4D97-AF65-F5344CB8AC3E}">
        <p14:creationId xmlns:p14="http://schemas.microsoft.com/office/powerpoint/2010/main" val="167685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7"/>
            <a:ext cx="8229600" cy="2244467"/>
          </a:xfrm>
        </p:spPr>
        <p:txBody>
          <a:bodyPr>
            <a:normAutofit fontScale="90000"/>
          </a:bodyPr>
          <a:lstStyle/>
          <a:p>
            <a:r>
              <a:rPr lang="ru-RU" sz="2700" b="1" dirty="0"/>
              <a:t>Цель проведения стажировки</a:t>
            </a:r>
            <a:r>
              <a:rPr lang="ru-RU" sz="2700" dirty="0"/>
              <a:t> – разработка адаптированной рабочей программы по учебной дисциплине (общеобразовательной, дисциплине профессионального цикла), </a:t>
            </a:r>
            <a:r>
              <a:rPr lang="ru-RU" sz="2700" dirty="0" smtClean="0"/>
              <a:t> по </a:t>
            </a:r>
            <a:r>
              <a:rPr lang="ru-RU" sz="2700" dirty="0"/>
              <a:t>организации учебной </a:t>
            </a:r>
            <a:r>
              <a:rPr lang="ru-RU" sz="2700" dirty="0" smtClean="0"/>
              <a:t>и </a:t>
            </a:r>
            <a:r>
              <a:rPr lang="ru-RU" sz="2700" dirty="0"/>
              <a:t>производственной </a:t>
            </a:r>
            <a:r>
              <a:rPr lang="ru-RU" sz="2700" dirty="0" smtClean="0"/>
              <a:t>практики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158836"/>
            <a:ext cx="8229600" cy="29773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123\Desktop\1732bbe8-3f7b-4062-a982-8d386dfa39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212976"/>
            <a:ext cx="5328592" cy="286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409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969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1444"/>
            <a:ext cx="8229600" cy="5724719"/>
          </a:xfrm>
        </p:spPr>
        <p:txBody>
          <a:bodyPr/>
          <a:lstStyle/>
          <a:p>
            <a:pPr algn="ctr"/>
            <a:endParaRPr lang="ru-RU" dirty="0"/>
          </a:p>
        </p:txBody>
      </p:sp>
      <p:pic>
        <p:nvPicPr>
          <p:cNvPr id="2050" name="Picture 2" descr="C:\Users\123\Desktop\556589_html_3fae8a31e347e5e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072" y="476672"/>
            <a:ext cx="7575335" cy="5578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520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351" y="476672"/>
            <a:ext cx="758282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Общая педагогическая характеристика группы 17531 по профессии</a:t>
            </a:r>
          </a:p>
          <a:p>
            <a:r>
              <a:rPr lang="ru-RU" sz="2400" b="1" dirty="0" smtClean="0"/>
              <a:t>Рабочий зеленого хозяйства</a:t>
            </a:r>
          </a:p>
          <a:p>
            <a:r>
              <a:rPr lang="ru-RU" sz="2400" b="1" dirty="0" smtClean="0"/>
              <a:t>Группа была сформирована в 2000-2001 учебном году. </a:t>
            </a:r>
          </a:p>
          <a:p>
            <a:r>
              <a:rPr lang="ru-RU" sz="2400" b="1" dirty="0" smtClean="0"/>
              <a:t>Дети-инвалиды (со справкой об инвалидности)-11 </a:t>
            </a:r>
          </a:p>
          <a:p>
            <a:r>
              <a:rPr lang="ru-RU" sz="2400" b="1" dirty="0" smtClean="0"/>
              <a:t>Дети ОВЗ без инвалидности (заключение ГПМПК или школа 8 вида)-4</a:t>
            </a:r>
          </a:p>
          <a:p>
            <a:r>
              <a:rPr lang="ru-RU" sz="2400" b="1" dirty="0" smtClean="0"/>
              <a:t>Все обучающиеся выпускники коррекционных школ VIII вида: нарушение интеллекта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565509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</TotalTime>
  <Words>295</Words>
  <Application>Microsoft Office PowerPoint</Application>
  <PresentationFormat>Экран (4:3)</PresentationFormat>
  <Paragraphs>62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ООО « ИНФОУРОК» отчет  о прохождении стажировки Бояркиной Оксаны Сергеевны слушателя-стажера  курсов профессиональной переподготовки  «Преподаватель по обучению лиц с ограниченными возможностями здоровья: Организация образовательного процесса по образовательным программам среднего профессионального образования»</vt:lpstr>
      <vt:lpstr>Презентация PowerPoint</vt:lpstr>
      <vt:lpstr>Презентация PowerPoint</vt:lpstr>
      <vt:lpstr>Программа «индивидуального реабилитационного маршрута»  период стажировки с (14.01.2023) по(25.01.2023) образовательная организация Государственное бюджетное профессиональное образовательное учреждение города Москвы «Колледж малого бизнеса №4» (ГБПОУ КМБ №4)</vt:lpstr>
      <vt:lpstr>Государственное бюджетное профессиональное образовательное учреждение города Москвы «Колледж малого бизнеса №4» (ГБПОУ КМБ №4)</vt:lpstr>
      <vt:lpstr>Презентация PowerPoint</vt:lpstr>
      <vt:lpstr>Цель проведения стажировки – разработка адаптированной рабочей программы по учебной дисциплине (общеобразовательной, дисциплине профессионального цикла),  по организации учебной и производственной практики  </vt:lpstr>
      <vt:lpstr>Презентация PowerPoint</vt:lpstr>
      <vt:lpstr>Презентация PowerPoint</vt:lpstr>
      <vt:lpstr>В группе по списку 15  человек, из них юношей – 8; девушек – 7. под опекой -1, без попечения родителей -1, домашние -13 </vt:lpstr>
      <vt:lpstr>Презентация PowerPoint</vt:lpstr>
      <vt:lpstr>График и режим учебного процесса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ООО « ИНФОУРОК» отчет  о прохождении стажировки (Бояркиной Оксаны Сергеевны) слушателя-стажера  курсов профессиональной переподготовки  «Преподаватель по обучению лиц с ограниченными возможностями здоровья: Организация образовательного процесса по образовательным программам среднего профессионального образования»</dc:title>
  <dc:creator>Пользователь</dc:creator>
  <cp:lastModifiedBy>Пользователь</cp:lastModifiedBy>
  <cp:revision>21</cp:revision>
  <dcterms:created xsi:type="dcterms:W3CDTF">2023-02-01T13:21:58Z</dcterms:created>
  <dcterms:modified xsi:type="dcterms:W3CDTF">2023-02-06T13:34:06Z</dcterms:modified>
</cp:coreProperties>
</file>