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10445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C00000"/>
                </a:solidFill>
              </a:rPr>
              <a:t>Занятие </a:t>
            </a:r>
            <a:r>
              <a:rPr lang="ru-RU" b="1" dirty="0" smtClean="0">
                <a:solidFill>
                  <a:srgbClr val="C00000"/>
                </a:solidFill>
              </a:rPr>
              <a:t>– практикум по пожарной безопасности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"Твои действия при </a:t>
            </a:r>
            <a:r>
              <a:rPr lang="ru-RU" b="1" dirty="0" smtClean="0">
                <a:solidFill>
                  <a:srgbClr val="C00000"/>
                </a:solidFill>
              </a:rPr>
              <a:t>пожаре»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dm-mosrentgen.ru/upload/iblock/08a/08af7a656ea9e234ee5e8e905d5f43b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836712"/>
            <a:ext cx="7272808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g-fotki.yandex.ru/get/15587/245498954.f8/0_1475b2_cc2f7c21_or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1151083"/>
            <a:ext cx="7272808" cy="523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нформационное агентство &amp;quot;Удмуртия&amp;quot;. и Комитет по делам архивов п..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772816"/>
            <a:ext cx="7848871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lublino.mos.ru/a-comprehensive-development-programme-for/1f23b0800bc6ca5f71e97d2808a4215c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7290692" cy="434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.pinimg.com/originals/ba/9d/aa/ba9daa448544c629dcc8af6533385d4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908721"/>
            <a:ext cx="7738569" cy="5415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amasha.ru/wp-content/uploads/f/e/7/fe752cf9a19b27c9d540b1c5907533af.jpe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836712"/>
            <a:ext cx="7848871" cy="525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s://cf2.ppt-online.org/files2/slide/j/JpdasQh3gW9xEPOYtbz7GKfu8VcjIXliv5D4Srmek/slide-5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124744"/>
            <a:ext cx="662473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</TotalTime>
  <Words>0</Words>
  <Application>Microsoft Office PowerPoint</Application>
  <PresentationFormat>Экран (4:3)</PresentationFormat>
  <Paragraphs>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  Занятие – практикум по пожарной безопасности "Твои действия при пожаре»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Занятие – практикум по пожарной безопасности "Твои действия при пожаре»</dc:title>
  <dc:creator>обана</dc:creator>
  <cp:lastModifiedBy>обана</cp:lastModifiedBy>
  <cp:revision>2</cp:revision>
  <dcterms:created xsi:type="dcterms:W3CDTF">2022-10-20T15:26:15Z</dcterms:created>
  <dcterms:modified xsi:type="dcterms:W3CDTF">2022-10-20T15:43:59Z</dcterms:modified>
</cp:coreProperties>
</file>