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6" r:id="rId3"/>
    <p:sldId id="279" r:id="rId4"/>
    <p:sldId id="277" r:id="rId5"/>
    <p:sldId id="278" r:id="rId6"/>
    <p:sldId id="265" r:id="rId7"/>
    <p:sldId id="257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7F1B"/>
    <a:srgbClr val="990099"/>
    <a:srgbClr val="D60093"/>
    <a:srgbClr val="0B0191"/>
    <a:srgbClr val="FF33CC"/>
    <a:srgbClr val="CC0066"/>
    <a:srgbClr val="80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1D651-BF30-4914-9FFD-CB15A2747C82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BB5428-3DE6-4CC3-9D19-D44BB4ADE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фоны\post-4598-1189070366[1].jpg"/>
          <p:cNvPicPr>
            <a:picLocks noChangeAspect="1" noChangeArrowheads="1"/>
          </p:cNvPicPr>
          <p:nvPr/>
        </p:nvPicPr>
        <p:blipFill>
          <a:blip r:embed="rId2" cstate="print">
            <a:lum bright="62000" contrast="2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43852" cy="11715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Литературное чтение </a:t>
            </a:r>
            <a:b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2 класс</a:t>
            </a:r>
            <a:endParaRPr lang="ru-RU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2857496"/>
            <a:ext cx="8429684" cy="96678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  <a:latin typeface="Monotype Corsiva" pitchFamily="66" charset="0"/>
              </a:rPr>
              <a:t>Жизнь и творчество А.Л. </a:t>
            </a:r>
            <a:r>
              <a:rPr lang="ru-RU" sz="4800" b="1" dirty="0" err="1" smtClean="0">
                <a:solidFill>
                  <a:srgbClr val="00B050"/>
                </a:solidFill>
                <a:latin typeface="Monotype Corsiva" pitchFamily="66" charset="0"/>
              </a:rPr>
              <a:t>Барто</a:t>
            </a:r>
            <a:endParaRPr lang="ru-RU" sz="48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500430" y="5214950"/>
            <a:ext cx="4786346" cy="966782"/>
          </a:xfrm>
          <a:prstGeom prst="rect">
            <a:avLst/>
          </a:prstGeom>
        </p:spPr>
        <p:txBody>
          <a:bodyPr vert="horz" lIns="91440" tIns="45720" rIns="91440" bIns="45720" rtlCol="0">
            <a:normAutofit fontScale="4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itchFamily="66" charset="0"/>
                <a:ea typeface="+mn-ea"/>
                <a:cs typeface="+mn-cs"/>
              </a:rPr>
              <a:t>Учитель начальных классов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dirty="0" smtClean="0">
                <a:latin typeface="Monotype Corsiva" pitchFamily="66" charset="0"/>
              </a:rPr>
              <a:t>МБОУ ПГО «</a:t>
            </a:r>
            <a:r>
              <a:rPr lang="ru-RU" sz="4800" b="1" dirty="0" err="1" smtClean="0">
                <a:latin typeface="Monotype Corsiva" pitchFamily="66" charset="0"/>
              </a:rPr>
              <a:t>Пышминская</a:t>
            </a:r>
            <a:r>
              <a:rPr lang="ru-RU" sz="4800" b="1" dirty="0" smtClean="0">
                <a:latin typeface="Monotype Corsiva" pitchFamily="66" charset="0"/>
              </a:rPr>
              <a:t> СОШ»</a:t>
            </a:r>
            <a:endParaRPr kumimoji="0" lang="ru-RU" sz="48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4800" b="1" dirty="0" smtClean="0">
                <a:latin typeface="Monotype Corsiva" pitchFamily="66" charset="0"/>
              </a:rPr>
              <a:t>Набережных  Т.В.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Monotype Corsiva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\post-4598-1189070366[1].jpg"/>
          <p:cNvPicPr>
            <a:picLocks noChangeAspect="1" noChangeArrowheads="1"/>
          </p:cNvPicPr>
          <p:nvPr/>
        </p:nvPicPr>
        <p:blipFill>
          <a:blip r:embed="rId2" cstate="print">
            <a:lum bright="62000" contrast="2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714612" y="928670"/>
            <a:ext cx="378621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внимание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10" y="1785926"/>
            <a:ext cx="378621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дружелюбие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57752" y="2285992"/>
            <a:ext cx="378621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жадность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2857496"/>
            <a:ext cx="378621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смелость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14678" y="3571876"/>
            <a:ext cx="378621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трудолюбие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20" y="214290"/>
            <a:ext cx="378621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сообразительность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00562" y="4714884"/>
            <a:ext cx="378621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любознательность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7158" y="4500570"/>
            <a:ext cx="378621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стеснительность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857884" y="214290"/>
            <a:ext cx="307183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гнев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57356" y="5715016"/>
            <a:ext cx="3786214" cy="5715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02060"/>
                </a:solidFill>
              </a:rPr>
              <a:t>упрямство</a:t>
            </a:r>
            <a:endParaRPr lang="ru-RU" b="1" dirty="0">
              <a:ln w="50800"/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\post-4598-1189070366[1].jpg"/>
          <p:cNvPicPr>
            <a:picLocks noChangeAspect="1" noChangeArrowheads="1"/>
          </p:cNvPicPr>
          <p:nvPr/>
        </p:nvPicPr>
        <p:blipFill>
          <a:blip r:embed="rId2" cstate="print">
            <a:lum bright="62000" contrast="2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l="31055" t="19791" r="47207" b="24164"/>
          <a:stretch>
            <a:fillRect/>
          </a:stretch>
        </p:blipFill>
        <p:spPr bwMode="auto">
          <a:xfrm>
            <a:off x="285720" y="785793"/>
            <a:ext cx="2143140" cy="3108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 l="42383" t="16666" r="32422" b="19792"/>
          <a:stretch>
            <a:fillRect/>
          </a:stretch>
        </p:blipFill>
        <p:spPr bwMode="auto">
          <a:xfrm>
            <a:off x="3000364" y="1500174"/>
            <a:ext cx="236682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http://i028.radikal.ru/0910/79/2a7873c2f69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22" y="2643182"/>
            <a:ext cx="2714644" cy="328614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214678" y="285728"/>
            <a:ext cx="52864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Писатели -  детям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286256"/>
            <a:ext cx="2695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К.И.Чуковский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5143512"/>
            <a:ext cx="26236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С.В. Михалков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\post-4598-1189070366[1].jpg"/>
          <p:cNvPicPr>
            <a:picLocks noChangeAspect="1" noChangeArrowheads="1"/>
          </p:cNvPicPr>
          <p:nvPr/>
        </p:nvPicPr>
        <p:blipFill>
          <a:blip r:embed="rId2" cstate="print">
            <a:lum bright="62000" contrast="2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 rot="10800000">
            <a:off x="571472" y="2500306"/>
            <a:ext cx="8143932" cy="185738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37F1B"/>
                </a:solidFill>
              </a:rPr>
              <a:t>Агния Львовна </a:t>
            </a:r>
            <a:r>
              <a:rPr lang="ru-RU" b="1" dirty="0" err="1" smtClean="0">
                <a:ln w="50800"/>
                <a:solidFill>
                  <a:srgbClr val="037F1B"/>
                </a:solidFill>
              </a:rPr>
              <a:t>Барто</a:t>
            </a:r>
            <a:endParaRPr lang="ru-RU" b="1" dirty="0">
              <a:ln w="50800"/>
              <a:solidFill>
                <a:srgbClr val="037F1B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 l="27539" t="15625" r="43164" b="17708"/>
          <a:stretch>
            <a:fillRect/>
          </a:stretch>
        </p:blipFill>
        <p:spPr bwMode="auto">
          <a:xfrm>
            <a:off x="6715140" y="0"/>
            <a:ext cx="217662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ятно 1 5"/>
          <p:cNvSpPr/>
          <p:nvPr/>
        </p:nvSpPr>
        <p:spPr>
          <a:xfrm rot="20601265">
            <a:off x="1643042" y="1857364"/>
            <a:ext cx="2343160" cy="1843094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1 6"/>
          <p:cNvSpPr/>
          <p:nvPr/>
        </p:nvSpPr>
        <p:spPr>
          <a:xfrm rot="1209390">
            <a:off x="5000628" y="3143248"/>
            <a:ext cx="2914664" cy="1843094"/>
          </a:xfrm>
          <a:prstGeom prst="irregularSeal1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\post-4598-1189070366[1].jpg"/>
          <p:cNvPicPr>
            <a:picLocks noChangeAspect="1" noChangeArrowheads="1"/>
          </p:cNvPicPr>
          <p:nvPr/>
        </p:nvPicPr>
        <p:blipFill>
          <a:blip r:embed="rId2" cstate="print">
            <a:lum bright="62000" contrast="2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71472" y="2500306"/>
            <a:ext cx="8143932" cy="185738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b="1" dirty="0" smtClean="0">
                <a:ln w="50800"/>
                <a:solidFill>
                  <a:srgbClr val="037F1B"/>
                </a:solidFill>
              </a:rPr>
              <a:t>Агния Львовна </a:t>
            </a:r>
            <a:r>
              <a:rPr lang="ru-RU" b="1" dirty="0" err="1" smtClean="0">
                <a:ln w="50800"/>
                <a:solidFill>
                  <a:srgbClr val="037F1B"/>
                </a:solidFill>
              </a:rPr>
              <a:t>Барто</a:t>
            </a:r>
            <a:endParaRPr lang="ru-RU" b="1" dirty="0">
              <a:ln w="50800"/>
              <a:solidFill>
                <a:srgbClr val="037F1B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27539" t="15625" r="43164" b="17708"/>
          <a:stretch>
            <a:fillRect/>
          </a:stretch>
        </p:blipFill>
        <p:spPr bwMode="auto">
          <a:xfrm>
            <a:off x="6967373" y="0"/>
            <a:ext cx="217662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\post-4598-1189070366[1].jpg"/>
          <p:cNvPicPr>
            <a:picLocks noChangeAspect="1" noChangeArrowheads="1"/>
          </p:cNvPicPr>
          <p:nvPr/>
        </p:nvPicPr>
        <p:blipFill>
          <a:blip r:embed="rId2" cstate="print">
            <a:lum bright="62000" contrast="2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Правила работы в группе: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857224" y="3000372"/>
            <a:ext cx="5715040" cy="78581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Говорить негромко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928662" y="4000504"/>
            <a:ext cx="5715040" cy="78581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перебивать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ятиугольник 6"/>
          <p:cNvSpPr/>
          <p:nvPr/>
        </p:nvSpPr>
        <p:spPr>
          <a:xfrm>
            <a:off x="857224" y="1928802"/>
            <a:ext cx="6572296" cy="78581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Участвовать в обсуждении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ятиугольник 7"/>
          <p:cNvSpPr/>
          <p:nvPr/>
        </p:nvSpPr>
        <p:spPr>
          <a:xfrm>
            <a:off x="928662" y="5072074"/>
            <a:ext cx="5715040" cy="785818"/>
          </a:xfrm>
          <a:prstGeom prst="homePlat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вежливым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\post-4598-1189070366[1]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6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0" y="142852"/>
            <a:ext cx="9144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Агния Львовна</a:t>
            </a:r>
            <a:r>
              <a:rPr kumimoji="0" lang="ru-RU" sz="360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i="0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Барто</a:t>
            </a:r>
            <a:r>
              <a:rPr kumimoji="0" lang="ru-RU" sz="360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родилась в _________ . Её отец был ______________. Он очень хотел, чтобы дочь стала ___________, но Агнии больше нравилось сочинять.  В ____ лет вышла ее первая книжка. Огромная популярность пришла к </a:t>
            </a:r>
            <a:r>
              <a:rPr kumimoji="0" lang="ru-RU" sz="3600" i="0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Барто</a:t>
            </a:r>
            <a:r>
              <a:rPr kumimoji="0" lang="ru-RU" sz="360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после выхода детского </a:t>
            </a:r>
            <a:r>
              <a:rPr kumimoji="0" lang="ru-RU" sz="3600" i="0" strike="noStrike" cap="none" normalizeH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сборника___________</a:t>
            </a:r>
            <a:r>
              <a:rPr kumimoji="0" lang="ru-RU" sz="3600" i="0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Произведения Агнии Львовны ____________ и ____________.</a:t>
            </a:r>
            <a:endParaRPr kumimoji="0" lang="ru-RU" sz="3600" i="0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72330" y="6072206"/>
            <a:ext cx="1714512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Москве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6072206"/>
            <a:ext cx="2786082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ветеринаром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15108" y="5357826"/>
            <a:ext cx="2428892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балериной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857884" y="5143512"/>
            <a:ext cx="714380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488" y="5286388"/>
            <a:ext cx="2857520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«Игрушки»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14282" y="5214950"/>
            <a:ext cx="2428892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понятные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14678" y="6072206"/>
            <a:ext cx="3143272" cy="57150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поучительные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фоны\post-4598-1189070366[1]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lum contrast="7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 rot="21043040">
            <a:off x="99776" y="106779"/>
            <a:ext cx="5000628" cy="1643074"/>
          </a:xfrm>
          <a:prstGeom prst="rect">
            <a:avLst/>
          </a:prstGeom>
          <a:noFill/>
        </p:spPr>
        <p:txBody>
          <a:bodyPr wrap="square" rtlCol="0">
            <a:prstTxWarp prst="textCurveDown">
              <a:avLst>
                <a:gd name="adj" fmla="val 48375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D60093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Спасибо</a:t>
            </a:r>
            <a:endParaRPr lang="ru-RU" b="1" spc="150" dirty="0">
              <a:ln w="11430"/>
              <a:solidFill>
                <a:srgbClr val="D60093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146" name="Picture 2" descr="C:\Documents and Settings\Admin\Мои документы\Мои рисунки\File00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37163">
            <a:off x="2817454" y="-62515"/>
            <a:ext cx="3819435" cy="62112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 rot="21144686">
            <a:off x="2124404" y="5218697"/>
            <a:ext cx="6638313" cy="1358213"/>
          </a:xfrm>
          <a:prstGeom prst="rect">
            <a:avLst/>
          </a:prstGeom>
          <a:noFill/>
        </p:spPr>
        <p:txBody>
          <a:bodyPr wrap="square" rtlCol="0">
            <a:prstTxWarp prst="textCurveUp">
              <a:avLst>
                <a:gd name="adj" fmla="val 52134"/>
              </a:avLst>
            </a:prstTxWarp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D60093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за внимание</a:t>
            </a:r>
            <a:endParaRPr lang="ru-RU" b="1" spc="150" dirty="0">
              <a:ln w="11430"/>
              <a:solidFill>
                <a:srgbClr val="D60093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1400</TotalTime>
  <Words>118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Литературное чтение  2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HP</cp:lastModifiedBy>
  <cp:revision>145</cp:revision>
  <dcterms:created xsi:type="dcterms:W3CDTF">2009-12-30T17:37:39Z</dcterms:created>
  <dcterms:modified xsi:type="dcterms:W3CDTF">2023-02-06T16:06:19Z</dcterms:modified>
</cp:coreProperties>
</file>