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57" r:id="rId5"/>
    <p:sldId id="276" r:id="rId6"/>
    <p:sldId id="277" r:id="rId7"/>
    <p:sldId id="278" r:id="rId8"/>
    <p:sldId id="280" r:id="rId9"/>
    <p:sldId id="27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015" autoAdjust="0"/>
    <p:restoredTop sz="94660"/>
  </p:normalViewPr>
  <p:slideViewPr>
    <p:cSldViewPr>
      <p:cViewPr>
        <p:scale>
          <a:sx n="90" d="100"/>
          <a:sy n="90" d="100"/>
        </p:scale>
        <p:origin x="-2160" y="-5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005B0-124B-420A-B150-1F1E9FE5EA4D}">
      <dsp:nvSpPr>
        <dsp:cNvPr id="0" name=""/>
        <dsp:cNvSpPr/>
      </dsp:nvSpPr>
      <dsp:spPr>
        <a:xfrm>
          <a:off x="2306271" y="4177"/>
          <a:ext cx="6190657" cy="2005154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Беседа с детьми по предупреждению травматизма «Зимние Дороги»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Разыгрывание сюжетной ситуации «Если случилась беда»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Просмотр серии мультфильмов «Лукоморье: Безопасность»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Памятка для родителей по противопожарной безопасности: «Новый год спешит к нам в дом»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>
        <a:off x="2306271" y="254821"/>
        <a:ext cx="5438724" cy="1503866"/>
      </dsp:txXfrm>
    </dsp:sp>
    <dsp:sp modelId="{6CAEB4D5-F2B0-4BD6-AD52-3C7A5CD47242}">
      <dsp:nvSpPr>
        <dsp:cNvPr id="0" name=""/>
        <dsp:cNvSpPr/>
      </dsp:nvSpPr>
      <dsp:spPr>
        <a:xfrm>
          <a:off x="69964" y="122124"/>
          <a:ext cx="2162239" cy="1769259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Декабрь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6332" y="208492"/>
        <a:ext cx="1989503" cy="1596523"/>
      </dsp:txXfrm>
    </dsp:sp>
    <dsp:sp modelId="{7D6D68AC-DEFC-477B-9167-7B445AC750B4}">
      <dsp:nvSpPr>
        <dsp:cNvPr id="0" name=""/>
        <dsp:cNvSpPr/>
      </dsp:nvSpPr>
      <dsp:spPr>
        <a:xfrm>
          <a:off x="2304250" y="2216414"/>
          <a:ext cx="6192664" cy="156370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Физкультурный досуг «Служба спасения»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Выставка рисунков: «Осторожно! Сосульки!»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Памятки для родителей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вопросам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безопасности: </a:t>
          </a: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«Правила поведения зимой»</a:t>
          </a:r>
          <a:endParaRPr lang="ru-RU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304250" y="2411877"/>
        <a:ext cx="5606274" cy="1172780"/>
      </dsp:txXfrm>
    </dsp:sp>
    <dsp:sp modelId="{E2E04693-8EDA-4E55-A5A5-97CE167AF6CF}">
      <dsp:nvSpPr>
        <dsp:cNvPr id="0" name=""/>
        <dsp:cNvSpPr/>
      </dsp:nvSpPr>
      <dsp:spPr>
        <a:xfrm>
          <a:off x="72031" y="2142645"/>
          <a:ext cx="2160205" cy="1624020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Январь</a:t>
          </a:r>
          <a:endParaRPr lang="ru-RU" sz="3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51309" y="2221923"/>
        <a:ext cx="2001649" cy="1465464"/>
      </dsp:txXfrm>
    </dsp:sp>
    <dsp:sp modelId="{CCDBBA47-8A6F-4020-8BB0-D99ED71ED4FE}">
      <dsp:nvSpPr>
        <dsp:cNvPr id="0" name=""/>
        <dsp:cNvSpPr/>
      </dsp:nvSpPr>
      <dsp:spPr>
        <a:xfrm>
          <a:off x="2376272" y="3987203"/>
          <a:ext cx="6048689" cy="1769259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effectLst/>
              <a:latin typeface="Times New Roman"/>
              <a:ea typeface="Times New Roman"/>
              <a:cs typeface="Times New Roman"/>
            </a:rPr>
            <a:t>Физкультурное развлечение: «Наши сани едут сами»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effectLst/>
              <a:latin typeface="Times New Roman"/>
              <a:ea typeface="Times New Roman"/>
              <a:cs typeface="Times New Roman"/>
            </a:rPr>
            <a:t>Беседа с детьми «Как опасен гололёд»</a:t>
          </a:r>
          <a:endParaRPr lang="ru-RU" sz="1700" kern="1200" dirty="0">
            <a:effectLst/>
            <a:latin typeface="Calibri"/>
            <a:ea typeface="Times New Roman"/>
            <a:cs typeface="Times New Roman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effectLst/>
              <a:latin typeface="Times New Roman"/>
              <a:cs typeface="Times New Roman"/>
            </a:rPr>
            <a:t>Просмотр серии мультфильмов «Лукоморье: Сосульки»</a:t>
          </a:r>
          <a:endParaRPr lang="ru-RU" sz="1700" kern="1200" dirty="0">
            <a:effectLst/>
            <a:latin typeface="Calibri"/>
            <a:ea typeface="Times New Roman"/>
            <a:cs typeface="Times New Roman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>
              <a:effectLst/>
              <a:latin typeface="Times New Roman"/>
              <a:ea typeface="Times New Roman"/>
            </a:rPr>
            <a:t>Памятка для родителей «Правила безопасного поведения при гололеде»</a:t>
          </a:r>
          <a:endParaRPr lang="ru-RU" sz="1700" kern="1200" dirty="0"/>
        </a:p>
      </dsp:txBody>
      <dsp:txXfrm>
        <a:off x="2376272" y="4208360"/>
        <a:ext cx="5385217" cy="1326945"/>
      </dsp:txXfrm>
    </dsp:sp>
    <dsp:sp modelId="{B4FE812F-CF65-4987-877E-9ACD99A09179}">
      <dsp:nvSpPr>
        <dsp:cNvPr id="0" name=""/>
        <dsp:cNvSpPr/>
      </dsp:nvSpPr>
      <dsp:spPr>
        <a:xfrm>
          <a:off x="72022" y="4032452"/>
          <a:ext cx="2160274" cy="1625223"/>
        </a:xfrm>
        <a:prstGeom prst="roundRect">
          <a:avLst/>
        </a:prstGeom>
        <a:gradFill rotWithShape="0">
          <a:gsLst>
            <a:gs pos="28000">
              <a:schemeClr val="accent1">
                <a:hueOff val="0"/>
                <a:satOff val="0"/>
                <a:lumOff val="0"/>
                <a:alphaOff val="0"/>
                <a:tint val="18000"/>
                <a:satMod val="120000"/>
                <a:lumMod val="88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40000"/>
                <a:satMod val="100000"/>
                <a:lumMod val="78000"/>
              </a:schemeClr>
            </a:gs>
          </a:gsLst>
          <a:lin ang="5400000" scaled="0"/>
        </a:gradFill>
        <a:ln>
          <a:noFill/>
        </a:ln>
        <a:effectLst>
          <a:outerShdw blurRad="63500" dist="50800" dir="5400000" sx="98000" sy="98000" rotWithShape="0">
            <a:srgbClr val="000000">
              <a:alpha val="2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Февраль</a:t>
          </a:r>
          <a:r>
            <a:rPr lang="ru-RU" sz="58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ru-RU" sz="5800" kern="1200" dirty="0" smtClean="0"/>
            <a:t> </a:t>
          </a:r>
          <a:endParaRPr lang="ru-RU" sz="5800" kern="1200" dirty="0"/>
        </a:p>
      </dsp:txBody>
      <dsp:txXfrm>
        <a:off x="151359" y="4111789"/>
        <a:ext cx="2001600" cy="1466549"/>
      </dsp:txXfrm>
    </dsp:sp>
  </dsp:spTree>
</dsp:drawing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4888BFD-0E25-4EC4-8476-19933A94CC05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99C803-16ED-40D4-8892-581F3E43B1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microsoft.com/office/2007/relationships/diagramDrawing" Target="../diagrams/drawing1.xm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621436984_9-phonoteka_org-p-pokormite-ptits-zimoi-fon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5052545"/>
            <a:ext cx="4392488" cy="1256775"/>
          </a:xfrm>
        </p:spPr>
        <p:txBody>
          <a:bodyPr>
            <a:normAutofit/>
          </a:bodyPr>
          <a:lstStyle/>
          <a:p>
            <a:pPr algn="r"/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Локтева Н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.В.</a:t>
            </a:r>
            <a:endParaRPr lang="ru-RU" sz="1600" b="1" dirty="0">
              <a:solidFill>
                <a:srgbClr val="21274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2276872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Экологическая акция: </a:t>
            </a:r>
            <a:r>
              <a:rPr lang="ru-RU" sz="400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«Покормите </a:t>
            </a: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птиц зимой»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91816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Слайд1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img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етр\Downloads\5c83dd_53a087a8db8d4bab8078ae2d9422dc13_mv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48"/>
            <a:ext cx="9144000" cy="64357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1612762313_153-p-fon-goluboi-zima-2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000496" y="2857496"/>
            <a:ext cx="46434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холодное время года птицам все труднее становится добывать себе пищу. Им нужна наша помощь.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❖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Зимняя подкормка птиц – довольно старая традиция. Птицы быстро усвоили, что возле человеческих жилищ можно кое-чем разжиться.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❖ Зимой даже лесные птицы начинают тянуться к человеческому жилью.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❖ Для этого люди развешивают кормушки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610372974_874ef-vbbuly_1200x0_aybp2us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14290"/>
            <a:ext cx="3841477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49931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1612762313_153-p-fon-goluboi-zima-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637523" y="188640"/>
            <a:ext cx="7920880" cy="2311666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наши дни проблема экологического воспитания дошкольников приобретает особую и актуальность. Именно в период дошкольного детства происходит формирование начал экологической культуры. Поэтому очень важно разбудить в детях интерес к живой природе, воспитывать любовь к ней, научить беречь окружающий мир. Наша задача - познакомить детей с птицами, зимующими в нашей местности, с их видами и особенностями; научить заботиться о них, помогать в холодное время.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220211_1036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2857496"/>
            <a:ext cx="2285998" cy="304799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8" name="Рисунок 7" descr="20220211_10382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143248"/>
            <a:ext cx="3047989" cy="228599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762313_153-p-fon-goluboi-zima-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00100" y="642918"/>
            <a:ext cx="6929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37523" y="188640"/>
            <a:ext cx="7920880" cy="188303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нашем детском саду ежегодно в течение зимы проводится акция «Покормите птиц зимой!»  Мы хотим помочь зимующим птицам пережить холодный период, сохранив тем самым их численность и поддержав видовое разнообразие. С помощью акции воспитываем заботливое отношение к птицам, желание помогать в трудных зимних условиях, развиваем гуманное отношение к птицам, мотивируем  интерес к их охране. </a:t>
            </a:r>
            <a:endParaRPr lang="ru-RU" dirty="0"/>
          </a:p>
        </p:txBody>
      </p:sp>
      <p:pic>
        <p:nvPicPr>
          <p:cNvPr id="5" name="Рисунок 4" descr="20220211_1039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9" y="2643182"/>
            <a:ext cx="3643338" cy="273250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20220211_1041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67316" y="2643182"/>
            <a:ext cx="3619493" cy="271462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2762313_153-p-fon-goluboi-zima-2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637523" y="188640"/>
            <a:ext cx="7920880" cy="245454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Время, проведенное на прогулке, стало для них маленьким праздником: ребята кормили пернатых, приготовленным заранее угощением, рассказывали стихи, пели песни, танцевали и разгадывали загадки о птицах. Кормушки за время наблюдений посетили 5 видов птиц. Это воробьи, синицы, голуби, сорока, ворона. Результатом хорошей подкормки является то, что пернатые в ожидании корма держатся на участке детского сада, ждут ребят. </a:t>
            </a:r>
            <a:endParaRPr lang="ru-RU" dirty="0"/>
          </a:p>
        </p:txBody>
      </p:sp>
      <p:pic>
        <p:nvPicPr>
          <p:cNvPr id="5" name="Рисунок 4" descr="20220211_1041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2857496"/>
            <a:ext cx="4762499" cy="35718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3db1721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436984_9-phonoteka_org-p-pokormite-ptits-zimoi-fon-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357554" y="2500305"/>
            <a:ext cx="6500858" cy="3434359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260</TotalTime>
  <Words>207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Петр</dc:creator>
  <cp:lastModifiedBy>алекс</cp:lastModifiedBy>
  <cp:revision>31</cp:revision>
  <dcterms:created xsi:type="dcterms:W3CDTF">2022-02-06T12:53:12Z</dcterms:created>
  <dcterms:modified xsi:type="dcterms:W3CDTF">2023-02-06T15:40:22Z</dcterms:modified>
</cp:coreProperties>
</file>