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276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03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94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34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5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1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9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21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633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240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442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98C75-99D7-45F3-8686-F2323450828C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5C18-31EE-4542-B9BC-175139B51E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33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4991" r="6995" b="1795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436022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/>
              <a:t> КМВ в </a:t>
            </a:r>
            <a:r>
              <a:rPr lang="ru-RU" sz="3600" i="1" dirty="0"/>
              <a:t>годы Великой Отечественной </a:t>
            </a:r>
            <a:r>
              <a:rPr lang="ru-RU" sz="3600" i="1" dirty="0" smtClean="0"/>
              <a:t>Войны 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488597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5"/>
          <a:stretch/>
        </p:blipFill>
        <p:spPr bwMode="auto">
          <a:xfrm>
            <a:off x="-33180" y="-1"/>
            <a:ext cx="4605180" cy="333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"/>
            <a:ext cx="4571999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336872"/>
            <a:ext cx="4571997" cy="352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8"/>
          <a:stretch/>
        </p:blipFill>
        <p:spPr bwMode="auto">
          <a:xfrm>
            <a:off x="-33179" y="3336873"/>
            <a:ext cx="460518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875208"/>
            <a:ext cx="90364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Воинский</a:t>
            </a: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9976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i="1" dirty="0" smtClean="0"/>
              <a:t>Памятник Нине Попцовой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994" y="184482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/>
              <a:t>С</a:t>
            </a:r>
            <a:r>
              <a:rPr lang="ru-RU" sz="2400" i="1" dirty="0" smtClean="0"/>
              <a:t>кованная цепями, но не покоренная, с развевающимися на ветру волосами, словно живая Нина Попцова - гордость города, образец мужества и благородства, пример беззаветной преданности Родине.</a:t>
            </a:r>
            <a:endParaRPr lang="ru-RU" sz="2400" i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" b="17740"/>
          <a:stretch/>
        </p:blipFill>
        <p:spPr bwMode="auto">
          <a:xfrm>
            <a:off x="4975088" y="1645655"/>
            <a:ext cx="3958501" cy="3445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29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i="1" dirty="0" smtClean="0"/>
              <a:t> Мемориал «Учителям, учащимся, павшим за Родину в 1941 – 1945 </a:t>
            </a:r>
            <a:r>
              <a:rPr lang="ru-RU" sz="2800" i="1" dirty="0" err="1" smtClean="0"/>
              <a:t>г.г</a:t>
            </a:r>
            <a:r>
              <a:rPr lang="ru-RU" sz="2800" i="1" dirty="0" smtClean="0"/>
              <a:t>.»</a:t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sz="2800" i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4057650" cy="3048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821977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/>
              <a:t>Мемориал создан по проекту главного художника города В.В. Маркова, бывшего ученика этой школы. Он стоит на месте старого здания школы, разрушенного оккупантами в годы войны. Памятник установлен в год 40-летия Победы Советского народа в Великой Отечественной войне.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1760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Стела в честь 25-летия освобо­ждения Пятигорска</a:t>
            </a:r>
            <a:endParaRPr lang="ru-RU" sz="32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191683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/>
              <a:t>Между проспектом имени Кирова и городским парком культуры и отдыха высится обелиск в память 25-летия освобождения Пятигорска от фашистских захватчиков. 11 января 1943 г. город был очищен от оккупантов соединениями 37-й армии под командованием генерал-майора II.М. Козлова</a:t>
            </a:r>
            <a:endParaRPr lang="ru-RU" sz="2400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2866324" cy="36397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71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t="58441" r="346" b="1025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1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1470025"/>
          </a:xfrm>
        </p:spPr>
        <p:txBody>
          <a:bodyPr/>
          <a:lstStyle/>
          <a:p>
            <a:r>
              <a:rPr lang="ru-RU" dirty="0" smtClean="0"/>
              <a:t>Пятигорск в годы Великой Отечественной </a:t>
            </a:r>
            <a:r>
              <a:rPr lang="ru-RU" dirty="0" smtClean="0"/>
              <a:t>Войны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848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2420887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августа 1942 г. фашистские войска вступили в Пятигорск, для жителей которого наступили черные дни оккупации. Но в полдень 9 августа, сломив сопротивление курсантов Полтавского тракторного и Новочеркасского кавалерийского училищ, фашистские войска ворвались в Пятигорск. И в первый же день оккупации города появились юношеские подпольные организации, которые незамедлительно стали действовать.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2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4032448" cy="61066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«Рады фрицы, Гитлер рад —</a:t>
            </a:r>
            <a:br>
              <a:rPr lang="ru-RU" sz="3200" dirty="0" smtClean="0"/>
            </a:br>
            <a:r>
              <a:rPr lang="ru-RU" sz="3200" dirty="0" err="1" smtClean="0"/>
              <a:t>Дорвалися</a:t>
            </a:r>
            <a:r>
              <a:rPr lang="ru-RU" sz="3200" dirty="0" smtClean="0"/>
              <a:t> до Кавказа.</a:t>
            </a:r>
            <a:br>
              <a:rPr lang="ru-RU" sz="3200" dirty="0" smtClean="0"/>
            </a:br>
            <a:r>
              <a:rPr lang="ru-RU" sz="3200" dirty="0" smtClean="0"/>
              <a:t>Но не взять вам Сталинграда</a:t>
            </a:r>
            <a:br>
              <a:rPr lang="ru-RU" sz="3200" dirty="0" smtClean="0"/>
            </a:br>
            <a:r>
              <a:rPr lang="ru-RU" sz="3200" dirty="0" smtClean="0"/>
              <a:t>Там вы сгинете, заразы».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88640"/>
            <a:ext cx="4283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574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59" y="390759"/>
            <a:ext cx="475252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«Уважаемые товарищи Пятигорска и его окрестностей!</a:t>
            </a:r>
          </a:p>
          <a:p>
            <a:r>
              <a:rPr lang="ru-RU" sz="2400" dirty="0" smtClean="0"/>
              <a:t>Не верьте немецким оккупантам, они нас обманывают.</a:t>
            </a:r>
          </a:p>
          <a:p>
            <a:r>
              <a:rPr lang="ru-RU" sz="2400" dirty="0" smtClean="0"/>
              <a:t>Говорят, что взяли Москву, перешли Волгу, взяли Сталинград, перешли Кавказский хребет — это гитлеровское вранье. Наши войска задержали их под Сталинградом, на </a:t>
            </a:r>
            <a:r>
              <a:rPr lang="ru-RU" sz="2400" dirty="0" err="1" smtClean="0"/>
              <a:t>Клухорском</a:t>
            </a:r>
            <a:r>
              <a:rPr lang="ru-RU" sz="2400" dirty="0" smtClean="0"/>
              <a:t> перевале и под Орджоникидзе. Не верьте фашистам, не работайте на них, всячески им вредите. Наши скоро придут.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0697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0" y="0"/>
            <a:ext cx="91145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90" y="0"/>
            <a:ext cx="9114509" cy="2636912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Город-курорт с 9 августа 1942 года и до 11 января 1943-го, находился в оккупации. Его жители 155 дней и ночей пребывали в условиях нацистского «нового порядка». С 25 августа Пятигорск стал жить по берлинскому времени.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52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16632"/>
            <a:ext cx="5868144" cy="6480720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Нина Попцова — 20-летняя комсомолка из станицы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Горячеводской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близ Пятигорска,— с приближением гитлеровской армии ушла в горы для борьбы с врагом. Поздней осенью 1942 года Нина на парашюте приземлилась за линией фронта, чтобы собрать сведения о фашистских войсках. По заданию военного командования она трижды проникала в тыл врага. Появлялась то в Пятигорске, то в родной станице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Горячеводской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бесстрашно заходила в учреждения, собирала сведения, в которых так нуждалось командование фронта.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Два раза Нина благополучно переходила линию фронта и передавала необходимые сведения. Когда в третий раз она появилась на улицах Пятигорска, ее арестовали. В застенке пятигорской тюрьмы ее пытали офицеры полка. Но они не добились от комсомолки ни слова.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24" y="980728"/>
            <a:ext cx="3025824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4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ПИСЬМО ПОДПОЛЬЩИЦЫ Н. ПОПЦОВОЙ  </a:t>
            </a:r>
            <a:br>
              <a:rPr lang="ru-RU" sz="2200" dirty="0" smtClean="0"/>
            </a:br>
            <a:r>
              <a:rPr lang="ru-RU" sz="2200" dirty="0" smtClean="0"/>
              <a:t> 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Прощай, мамочка! Я погибаю... Не плачь обо мне. Я погибаю одна, но за меня погибнет много [врагов].</a:t>
            </a:r>
          </a:p>
          <a:p>
            <a:r>
              <a:rPr lang="ru-RU" i="1" dirty="0" smtClean="0"/>
              <a:t>Мама! Придет наша родная Красная Армия, передай ей, что я погибла за Родину. Пусть отомстят за меня и за наши мучения.</a:t>
            </a:r>
          </a:p>
          <a:p>
            <a:r>
              <a:rPr lang="ru-RU" i="1" dirty="0" smtClean="0"/>
              <a:t>Мама, милая! Еще раз прощай... ведь больше мы с тобой не увидимся. Я погибаю...</a:t>
            </a:r>
          </a:p>
          <a:p>
            <a:r>
              <a:rPr lang="ru-RU" i="1" dirty="0" smtClean="0"/>
              <a:t>А как хочется жить! Ведь я молодая, мне всего 20 лет, а смерть глядит в глаза...</a:t>
            </a:r>
          </a:p>
          <a:p>
            <a:r>
              <a:rPr lang="ru-RU" i="1" dirty="0" smtClean="0"/>
              <a:t>Как мне хотелось работать, служить для Родины!...</a:t>
            </a:r>
          </a:p>
          <a:p>
            <a:r>
              <a:rPr lang="ru-RU" i="1" dirty="0" smtClean="0"/>
              <a:t>Но эти варвары, убийцы... Они отнимают у нас нашу молодую жизнь. Далее одно слово неясно.</a:t>
            </a:r>
          </a:p>
          <a:p>
            <a:r>
              <a:rPr lang="ru-RU" i="1" dirty="0" smtClean="0"/>
              <a:t>Я сейчас нахожусь в смертной камере, жду с минуты на минуту смерти. Они кричат нам: «Выходите», идут к нашей камере, это...</a:t>
            </a:r>
          </a:p>
          <a:p>
            <a:r>
              <a:rPr lang="ru-RU" i="1" dirty="0" smtClean="0"/>
              <a:t>Ой, мама! Прощай! Целую всю семью последний раз, с последним приветом и поцелуем...</a:t>
            </a:r>
          </a:p>
          <a:p>
            <a:pPr algn="r"/>
            <a:r>
              <a:rPr lang="ru-RU" i="1" dirty="0" smtClean="0"/>
              <a:t>Нина Попцова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1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26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7" y="0"/>
            <a:ext cx="4693599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50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" y="3501007"/>
            <a:ext cx="4713192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427984" cy="335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4544" y="3018475"/>
            <a:ext cx="9649072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Мемориал «Огонь Вечной Славы»</a:t>
            </a:r>
          </a:p>
          <a:p>
            <a:pPr algn="ctr"/>
            <a:endParaRPr lang="ru-RU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7808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588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Пятигорск в годы Великой Отечественной Войны </vt:lpstr>
      <vt:lpstr>9 августа 1942 г. фашистские войска вступили в Пятигорск, для жителей которого наступили черные дни оккупации. Но в полдень 9 августа, сломив сопротивление курсантов Полтавского тракторного и Новочеркасского кавалерийского училищ, фашистские войска ворвались в Пятигорск. И в первый же день оккупации города появились юношеские подпольные организации, которые незамедлительно стали действовать.</vt:lpstr>
      <vt:lpstr>«Рады фрицы, Гитлер рад — Дорвалися до Кавказа. Но не взять вам Сталинграда Там вы сгинете, заразы». </vt:lpstr>
      <vt:lpstr>Город-курорт с 9 августа 1942 года и до 11 января 1943-го, находился в оккупации. Его жители 155 дней и ночей пребывали в условиях нацистского «нового порядка». С 25 августа Пятигорск стал жить по берлинскому времени. </vt:lpstr>
      <vt:lpstr>Нина Попцова — 20-летняя комсомолка из станицы Горячеводской, близ Пятигорска,— с приближением гитлеровской армии ушла в горы для борьбы с врагом. Поздней осенью 1942 года Нина на парашюте приземлилась за линией фронта, чтобы собрать сведения о фашистских войсках. По заданию военного командования она трижды проникала в тыл врага. Появлялась то в Пятигорске, то в родной станице Горячеводской, бесстрашно заходила в учреждения, собирала сведения, в которых так нуждалось командование фронта. Два раза Нина благополучно переходила линию фронта и передавала необходимые сведения. Когда в третий раз она появилась на улицах Пятигорска, ее арестовали. В застенке пятигорской тюрьмы ее пытали офицеры полка. Но они не добились от комсомолки ни слова.</vt:lpstr>
      <vt:lpstr>ПИСЬМО ПОДПОЛЬЩИЦЫ Н. ПОПЦОВОЙ    </vt:lpstr>
      <vt:lpstr>Презентация PowerPoint</vt:lpstr>
      <vt:lpstr>Презентация PowerPoint</vt:lpstr>
      <vt:lpstr>Презентация PowerPoint</vt:lpstr>
      <vt:lpstr>Памятник Нине Попцовой</vt:lpstr>
      <vt:lpstr> Мемориал «Учителям, учащимся, павшим за Родину в 1941 – 1945 г.г.»  </vt:lpstr>
      <vt:lpstr>Стела в честь 25-летия освобо­ждения Пятигорска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Armen</dc:creator>
  <cp:lastModifiedBy>Armen</cp:lastModifiedBy>
  <cp:revision>14</cp:revision>
  <dcterms:created xsi:type="dcterms:W3CDTF">2019-10-08T12:50:43Z</dcterms:created>
  <dcterms:modified xsi:type="dcterms:W3CDTF">2019-10-10T18:02:52Z</dcterms:modified>
</cp:coreProperties>
</file>