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30.01.2023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30.01.2023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30.01.2023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30.01.2023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30.01.2023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30.01.2023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Форма правления </a:t>
            </a:r>
            <a:br>
              <a:rPr lang="ru-RU" dirty="0" smtClean="0"/>
            </a:br>
            <a:r>
              <a:rPr lang="ru-RU" dirty="0" smtClean="0"/>
              <a:t>Практикум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10 класс</a:t>
            </a:r>
          </a:p>
          <a:p>
            <a:r>
              <a:rPr lang="ru-RU" dirty="0" smtClean="0"/>
              <a:t>Право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Задание 5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Используя обществоведческие знания, составьте сложный план, позволяющий раскрыть по существу тему «Форма государства». </a:t>
            </a:r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План </a:t>
            </a:r>
            <a:r>
              <a:rPr lang="ru-RU" dirty="0" smtClean="0"/>
              <a:t>должен содержать не менее трёх пунктов, из которых два или более детализированы в подпунктах.</a:t>
            </a:r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44466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Ответ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08720"/>
            <a:ext cx="7239000" cy="5547016"/>
          </a:xfrm>
        </p:spPr>
        <p:txBody>
          <a:bodyPr numCol="2">
            <a:normAutofit fontScale="92500" lnSpcReduction="10000"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ru-RU" b="1" dirty="0" smtClean="0"/>
              <a:t>1.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  Понятие форма государства.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2.  Элементы формы государства: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а)  форма правления;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б)  политический режим;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в)  государственное (территориальное) устройство.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3.  Формы территориального устройства: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а)  федерация;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б)  конфедерация;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в)  унитарное государство.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4.  Формы правления: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1)  монархия: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а)  абсолютная;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б)  конституционная;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в)  дуалистическая.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2)  республика: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а)  президентская;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б)  парламентская;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в)  смешанная.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5.  Политический режим: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а)  демократический;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б)  авторитарный;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в)  тоталитарный.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6.  Роль государства в жизни обществ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732696"/>
          </a:xfrm>
        </p:spPr>
        <p:txBody>
          <a:bodyPr/>
          <a:lstStyle/>
          <a:p>
            <a:r>
              <a:rPr lang="ru-RU" dirty="0" smtClean="0"/>
              <a:t>Задание 6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52736"/>
            <a:ext cx="7239000" cy="5403000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dirty="0" smtClean="0"/>
              <a:t>В государстве Z существует наследственная передача власти. Однако власть правителя ограничена законами страны и парламентом. Выборы в парламент происходят регулярно, на альтернативной основе. Граждане обладают всей полнотой прав и свобод, активно действуют институты гражданского общества. Государство Z включает в себя 33 территории, не обладающие политической самостоятельностью.</a:t>
            </a:r>
          </a:p>
          <a:p>
            <a:pPr marL="0" indent="0">
              <a:buNone/>
            </a:pPr>
            <a:r>
              <a:rPr lang="ru-RU" dirty="0" smtClean="0"/>
              <a:t> </a:t>
            </a:r>
          </a:p>
          <a:p>
            <a:pPr marL="0" indent="0">
              <a:buNone/>
            </a:pPr>
            <a:r>
              <a:rPr lang="ru-RU" dirty="0" smtClean="0"/>
              <a:t>На основе приведённых фактов сделайте вывод о форме государства Z. (Сначала укажите элементы формы государства, а затем конкретизируйте их для государства Z.)</a:t>
            </a:r>
          </a:p>
          <a:p>
            <a:pPr marL="0" indent="0"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Ответ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1)  форма правления  — конституционная монархия;</a:t>
            </a:r>
          </a:p>
          <a:p>
            <a:pPr marL="0" indent="0">
              <a:buNone/>
            </a:pPr>
            <a:r>
              <a:rPr lang="ru-RU" dirty="0" smtClean="0"/>
              <a:t>2)  политический режим  — демократический;</a:t>
            </a:r>
          </a:p>
          <a:p>
            <a:pPr marL="0" indent="0">
              <a:buNone/>
            </a:pPr>
            <a:r>
              <a:rPr lang="ru-RU" dirty="0" smtClean="0"/>
              <a:t>3)  форма государственного устройства  — унитарное государство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660688"/>
          </a:xfrm>
        </p:spPr>
        <p:txBody>
          <a:bodyPr/>
          <a:lstStyle/>
          <a:p>
            <a:r>
              <a:rPr lang="ru-RU" dirty="0" smtClean="0"/>
              <a:t>Задание 7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80728"/>
            <a:ext cx="7239000" cy="5475008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Найдите понятие, которое является обобщающим для всех остальных понятий представленного ниже ряда. Запишите это слово (словосочетание).</a:t>
            </a:r>
          </a:p>
          <a:p>
            <a:pPr marL="0" indent="0">
              <a:buNone/>
            </a:pPr>
            <a:r>
              <a:rPr lang="ru-RU" dirty="0" smtClean="0"/>
              <a:t> </a:t>
            </a:r>
          </a:p>
          <a:p>
            <a:pPr marL="0" indent="0">
              <a:buNone/>
            </a:pPr>
            <a:r>
              <a:rPr lang="ru-RU" i="1" dirty="0" smtClean="0"/>
              <a:t>Монархия; федерация; форма государства; республика; форма правления.</a:t>
            </a:r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Ответ: форма правления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Все представленные понятия  — это примеры элементов формы государства, которая включает форму правления (монархия, республика); 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политический </a:t>
            </a:r>
            <a:r>
              <a:rPr lang="ru-RU" dirty="0" smtClean="0"/>
              <a:t>режим (демократия, авторитаризм, тоталитаризм); 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форму </a:t>
            </a:r>
            <a:r>
              <a:rPr lang="ru-RU" dirty="0" smtClean="0"/>
              <a:t>государственного устройства (федерация, унитарное государство и конфедерация).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Задание 8</a:t>
            </a:r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2348880"/>
            <a:ext cx="7704856" cy="35358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899592" y="1628800"/>
            <a:ext cx="595840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Запишите словосочетание, пропущенное в таблице.</a:t>
            </a:r>
            <a:endParaRPr lang="ru-RU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Ответ: </a:t>
            </a:r>
            <a:r>
              <a:rPr lang="ru-RU" b="0" dirty="0" smtClean="0"/>
              <a:t>политический режим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Формы </a:t>
            </a:r>
            <a:r>
              <a:rPr lang="ru-RU" dirty="0" smtClean="0"/>
              <a:t>государства включают: 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 </a:t>
            </a:r>
            <a:r>
              <a:rPr lang="ru-RU" dirty="0" smtClean="0"/>
              <a:t>  форму </a:t>
            </a:r>
            <a:r>
              <a:rPr lang="ru-RU" dirty="0" smtClean="0"/>
              <a:t>правления, 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 </a:t>
            </a:r>
            <a:r>
              <a:rPr lang="ru-RU" dirty="0" smtClean="0"/>
              <a:t>  формы </a:t>
            </a:r>
            <a:r>
              <a:rPr lang="ru-RU" dirty="0" smtClean="0"/>
              <a:t>государственно-территориального устройства, 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 </a:t>
            </a:r>
            <a:r>
              <a:rPr lang="ru-RU" dirty="0" smtClean="0"/>
              <a:t>  политический режим</a:t>
            </a:r>
            <a:endParaRPr lang="ru-RU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732696"/>
          </a:xfrm>
        </p:spPr>
        <p:txBody>
          <a:bodyPr/>
          <a:lstStyle/>
          <a:p>
            <a:r>
              <a:rPr lang="ru-RU" dirty="0" smtClean="0"/>
              <a:t>Задание 9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24744"/>
            <a:ext cx="7239000" cy="5330992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dirty="0" smtClean="0"/>
              <a:t>Субъекты </a:t>
            </a:r>
            <a:r>
              <a:rPr lang="ru-RU" dirty="0" smtClean="0"/>
              <a:t>имеющие </a:t>
            </a:r>
            <a:r>
              <a:rPr lang="ru-RU" dirty="0" smtClean="0"/>
              <a:t>автономию, объединены в государство Z. 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Согласно </a:t>
            </a:r>
            <a:r>
              <a:rPr lang="ru-RU" dirty="0" smtClean="0"/>
              <a:t>Конституции этого государства, регулярно, на альтернативной основе проходят состязательные выборы законодательных органов власти. Всенародно избранный президент формирует правительство. Найдите в приведённом ниже списке характеристики формы государства Z и запишите цифры, под которыми они указаны.</a:t>
            </a:r>
          </a:p>
          <a:p>
            <a:pPr marL="0" indent="0">
              <a:buNone/>
            </a:pPr>
            <a:r>
              <a:rPr lang="ru-RU" dirty="0" smtClean="0"/>
              <a:t> </a:t>
            </a:r>
          </a:p>
          <a:p>
            <a:pPr marL="0" indent="0">
              <a:buNone/>
            </a:pPr>
            <a:r>
              <a:rPr lang="ru-RU" dirty="0" smtClean="0"/>
              <a:t>1)  унитарное государство</a:t>
            </a:r>
          </a:p>
          <a:p>
            <a:pPr marL="0" indent="0">
              <a:buNone/>
            </a:pPr>
            <a:r>
              <a:rPr lang="ru-RU" dirty="0" smtClean="0"/>
              <a:t>2)  федеративное государство</a:t>
            </a:r>
          </a:p>
          <a:p>
            <a:pPr marL="0" indent="0">
              <a:buNone/>
            </a:pPr>
            <a:r>
              <a:rPr lang="ru-RU" dirty="0" smtClean="0"/>
              <a:t>3)  президентская республика</a:t>
            </a:r>
          </a:p>
          <a:p>
            <a:pPr marL="0" indent="0">
              <a:buNone/>
            </a:pPr>
            <a:r>
              <a:rPr lang="ru-RU" dirty="0" smtClean="0"/>
              <a:t>4)  парламентская республика</a:t>
            </a:r>
          </a:p>
          <a:p>
            <a:pPr marL="0" indent="0">
              <a:buNone/>
            </a:pPr>
            <a:r>
              <a:rPr lang="ru-RU" dirty="0" smtClean="0"/>
              <a:t>5)  демократическое государство</a:t>
            </a:r>
          </a:p>
          <a:p>
            <a:pPr marL="0" indent="0">
              <a:buNone/>
            </a:pPr>
            <a:r>
              <a:rPr lang="ru-RU" dirty="0" smtClean="0"/>
              <a:t>6)  социальное государство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Ответ: 235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628800"/>
            <a:ext cx="7239000" cy="4846320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ru-RU" dirty="0" smtClean="0"/>
              <a:t>1)  унитарное государство  — </a:t>
            </a:r>
            <a:r>
              <a:rPr lang="ru-RU" i="1" dirty="0" smtClean="0"/>
              <a:t>нет, неверно, оно федеративное.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2)  федеративное государство  — </a:t>
            </a:r>
            <a:r>
              <a:rPr lang="ru-RU" i="1" dirty="0" smtClean="0"/>
              <a:t>да, верно, субъекты федерации, имеющие автономию, объединены в государство Z.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3)  президентская республика  — </a:t>
            </a:r>
            <a:r>
              <a:rPr lang="ru-RU" i="1" dirty="0" smtClean="0"/>
              <a:t>да, верно, всенародно избранный президент формирует правительство.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4)  парламентская республика  — </a:t>
            </a:r>
            <a:r>
              <a:rPr lang="ru-RU" i="1" dirty="0" smtClean="0"/>
              <a:t>нет, неверно.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5)  демократическое государство  — </a:t>
            </a:r>
            <a:r>
              <a:rPr lang="ru-RU" i="1" dirty="0" smtClean="0"/>
              <a:t>да, верно, так как согласно Конституции этого государства регулярно на альтернативной основе проходят состязательные выборы законодательных и исполнительных органов власти.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6)  социальное государство  — </a:t>
            </a:r>
            <a:r>
              <a:rPr lang="ru-RU" i="1" dirty="0" smtClean="0"/>
              <a:t>нет, неверно, это не элемент формы государства, подробнее о том, что такое социальное государство см. 7 ст. Конституции РФ.</a:t>
            </a:r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Задание 1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ru-RU" b="1" dirty="0" smtClean="0"/>
              <a:t>Выберите верные суждения о форме государства и запишите цифры, под которыми они </a:t>
            </a:r>
            <a:r>
              <a:rPr lang="ru-RU" b="1" dirty="0" smtClean="0"/>
              <a:t>указаны</a:t>
            </a:r>
            <a:endParaRPr lang="ru-RU" b="1" dirty="0" smtClean="0"/>
          </a:p>
          <a:p>
            <a:pPr marL="0" indent="0">
              <a:buNone/>
            </a:pPr>
            <a:r>
              <a:rPr lang="ru-RU" dirty="0" smtClean="0"/>
              <a:t> </a:t>
            </a:r>
          </a:p>
          <a:p>
            <a:pPr marL="0" indent="0">
              <a:buNone/>
            </a:pPr>
            <a:r>
              <a:rPr lang="ru-RU" dirty="0" smtClean="0"/>
              <a:t>1)  Форму государства представляют территория, государственные границы и состав населения.</a:t>
            </a:r>
          </a:p>
          <a:p>
            <a:pPr marL="0" indent="0">
              <a:buNone/>
            </a:pPr>
            <a:r>
              <a:rPr lang="ru-RU" dirty="0" smtClean="0"/>
              <a:t>2)  По форме правления выделяют демократические, авторитарные и тоталитарные государства.</a:t>
            </a:r>
          </a:p>
          <a:p>
            <a:pPr marL="0" indent="0">
              <a:buNone/>
            </a:pPr>
            <a:r>
              <a:rPr lang="ru-RU" dirty="0" smtClean="0"/>
              <a:t>3)  Политический режим отражает особенности взаимодействия политической власти и общества.</a:t>
            </a:r>
          </a:p>
          <a:p>
            <a:pPr marL="0" indent="0">
              <a:buNone/>
            </a:pPr>
            <a:r>
              <a:rPr lang="ru-RU" dirty="0" smtClean="0"/>
              <a:t>4)  По форме государственно-территориального устройства различают унитарные и федеративные государства.</a:t>
            </a:r>
          </a:p>
          <a:p>
            <a:pPr marL="0" indent="0">
              <a:buNone/>
            </a:pPr>
            <a:r>
              <a:rPr lang="ru-RU" dirty="0" smtClean="0"/>
              <a:t>5)  К форме государства относится способ формирования политической власти.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Задание 10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Найдите понятие, которое является обобщающим для всех остальных понятий представленного ниже ряда. Запишите это слово (словосочетание).</a:t>
            </a:r>
          </a:p>
          <a:p>
            <a:pPr marL="0" indent="0">
              <a:buNone/>
            </a:pPr>
            <a:r>
              <a:rPr lang="ru-RU" dirty="0" smtClean="0"/>
              <a:t> </a:t>
            </a:r>
          </a:p>
          <a:p>
            <a:pPr marL="0" indent="0">
              <a:buNone/>
            </a:pPr>
            <a:r>
              <a:rPr lang="ru-RU" i="1" dirty="0" smtClean="0"/>
              <a:t>Демократия</a:t>
            </a:r>
            <a:r>
              <a:rPr lang="ru-RU" dirty="0" smtClean="0"/>
              <a:t>, </a:t>
            </a:r>
            <a:r>
              <a:rPr lang="ru-RU" i="1" dirty="0" smtClean="0"/>
              <a:t>республика</a:t>
            </a:r>
            <a:r>
              <a:rPr lang="ru-RU" dirty="0" smtClean="0"/>
              <a:t>, </a:t>
            </a:r>
            <a:r>
              <a:rPr lang="ru-RU" i="1" dirty="0" smtClean="0"/>
              <a:t>форма государства</a:t>
            </a:r>
            <a:r>
              <a:rPr lang="ru-RU" dirty="0" smtClean="0"/>
              <a:t>, </a:t>
            </a:r>
            <a:r>
              <a:rPr lang="ru-RU" i="1" dirty="0" smtClean="0"/>
              <a:t>конфедерация</a:t>
            </a:r>
            <a:r>
              <a:rPr lang="ru-RU" dirty="0" smtClean="0"/>
              <a:t>, </a:t>
            </a:r>
            <a:r>
              <a:rPr lang="ru-RU" i="1" dirty="0" smtClean="0"/>
              <a:t>монархия</a:t>
            </a:r>
            <a:endParaRPr lang="ru-RU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Ответ: </a:t>
            </a:r>
            <a:r>
              <a:rPr lang="ru-RU" b="0" dirty="0" smtClean="0"/>
              <a:t>форма государства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Все </a:t>
            </a:r>
            <a:r>
              <a:rPr lang="ru-RU" dirty="0" smtClean="0"/>
              <a:t>представленные понятия  — это примеры элементов формы государства: </a:t>
            </a:r>
            <a:r>
              <a:rPr lang="ru-RU" b="1" dirty="0" smtClean="0"/>
              <a:t>демократия  </a:t>
            </a:r>
            <a:r>
              <a:rPr lang="ru-RU" dirty="0" smtClean="0"/>
              <a:t>— вид политического режима, </a:t>
            </a:r>
            <a:r>
              <a:rPr lang="ru-RU" b="1" dirty="0" smtClean="0"/>
              <a:t>республика и монархия</a:t>
            </a:r>
            <a:r>
              <a:rPr lang="ru-RU" dirty="0" smtClean="0"/>
              <a:t>  — виды форм правления, 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 </a:t>
            </a:r>
            <a:r>
              <a:rPr lang="ru-RU" dirty="0" smtClean="0"/>
              <a:t>  </a:t>
            </a:r>
            <a:r>
              <a:rPr lang="ru-RU" b="1" dirty="0" smtClean="0"/>
              <a:t>конфедерация</a:t>
            </a:r>
            <a:r>
              <a:rPr lang="ru-RU" b="1" dirty="0" smtClean="0"/>
              <a:t>  </a:t>
            </a:r>
            <a:r>
              <a:rPr lang="ru-RU" dirty="0" smtClean="0"/>
              <a:t>— разновидность государственного устройства.</a:t>
            </a:r>
            <a:endParaRPr lang="ru-RU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Задание 11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Найдите понятие, которое является обобщающим для всех остальных понятий представленного ниже ряда. Запишите это слово (словосочетание).</a:t>
            </a:r>
          </a:p>
          <a:p>
            <a:pPr marL="0" indent="0">
              <a:buNone/>
            </a:pPr>
            <a:r>
              <a:rPr lang="ru-RU" dirty="0" smtClean="0"/>
              <a:t> </a:t>
            </a:r>
          </a:p>
          <a:p>
            <a:pPr marL="0" indent="0">
              <a:buNone/>
            </a:pPr>
            <a:r>
              <a:rPr lang="ru-RU" i="1" dirty="0" smtClean="0"/>
              <a:t>Форма правления; республика; монархия; федерация; форма государства.</a:t>
            </a:r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Ответ: форма государства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Все </a:t>
            </a:r>
            <a:r>
              <a:rPr lang="ru-RU" dirty="0" smtClean="0"/>
              <a:t>представленные понятия  — это формы </a:t>
            </a:r>
            <a:r>
              <a:rPr lang="ru-RU" dirty="0" smtClean="0"/>
              <a:t>государства</a:t>
            </a:r>
            <a:endParaRPr lang="ru-RU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732696"/>
          </a:xfrm>
        </p:spPr>
        <p:txBody>
          <a:bodyPr/>
          <a:lstStyle/>
          <a:p>
            <a:r>
              <a:rPr lang="ru-RU" dirty="0" smtClean="0"/>
              <a:t>Задание 12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24744"/>
            <a:ext cx="7239000" cy="5330992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В приведённом ниже ряду найдите понятие, которое обобщает / включает в себя все остальные представленные понятия. Запишите это слово или словосочетание.</a:t>
            </a:r>
          </a:p>
          <a:p>
            <a:pPr marL="0" indent="0">
              <a:buNone/>
            </a:pPr>
            <a:r>
              <a:rPr lang="ru-RU" dirty="0" smtClean="0"/>
              <a:t> </a:t>
            </a:r>
          </a:p>
          <a:p>
            <a:pPr marL="0" indent="0">
              <a:buNone/>
            </a:pPr>
            <a:r>
              <a:rPr lang="ru-RU" i="1" dirty="0" smtClean="0"/>
              <a:t>Унитаризм, федеративное устройство, форма государства, форма правления, авторитарный режим.</a:t>
            </a:r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Ответ: форма </a:t>
            </a:r>
            <a:r>
              <a:rPr lang="ru-RU" dirty="0" err="1" smtClean="0"/>
              <a:t>гсоударства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i="1" dirty="0" smtClean="0"/>
              <a:t>   </a:t>
            </a:r>
          </a:p>
          <a:p>
            <a:pPr>
              <a:buNone/>
            </a:pPr>
            <a:endParaRPr lang="ru-RU" i="1" dirty="0" smtClean="0"/>
          </a:p>
          <a:p>
            <a:pPr>
              <a:buNone/>
            </a:pPr>
            <a:r>
              <a:rPr lang="ru-RU" i="1" smtClean="0"/>
              <a:t>   Форма </a:t>
            </a:r>
            <a:r>
              <a:rPr lang="ru-RU" i="1" dirty="0" smtClean="0"/>
              <a:t>государства</a:t>
            </a:r>
            <a:r>
              <a:rPr lang="ru-RU" dirty="0" smtClean="0"/>
              <a:t> является обобщающим понятием, так как остальные понятия это ее элементы.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Ответ: 345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 smtClean="0"/>
              <a:t>1)  Форму государства представляют территория, государственные границы и состав населения. </a:t>
            </a:r>
            <a:r>
              <a:rPr lang="ru-RU" i="1" dirty="0" smtClean="0"/>
              <a:t>Нет, неверно.</a:t>
            </a:r>
            <a:r>
              <a:rPr lang="ru-RU" dirty="0" smtClean="0"/>
              <a:t> Ее представляют политический режим, форма правления, тип государственного устройства.</a:t>
            </a:r>
          </a:p>
          <a:p>
            <a:r>
              <a:rPr lang="ru-RU" dirty="0" smtClean="0"/>
              <a:t>2)  По форме правления выделяют демократические, авторитарные и тоталитарные государства. </a:t>
            </a:r>
            <a:r>
              <a:rPr lang="ru-RU" i="1" dirty="0" smtClean="0"/>
              <a:t>Нет, неверно. </a:t>
            </a:r>
            <a:r>
              <a:rPr lang="ru-RU" dirty="0" smtClean="0"/>
              <a:t>Это политические режимы.</a:t>
            </a:r>
          </a:p>
          <a:p>
            <a:r>
              <a:rPr lang="ru-RU" dirty="0" smtClean="0"/>
              <a:t>3)  Политический режим отражает особенности взаимодействия политической власти и общества. </a:t>
            </a:r>
            <a:r>
              <a:rPr lang="ru-RU" i="1" dirty="0" smtClean="0"/>
              <a:t>Да, </a:t>
            </a:r>
            <a:r>
              <a:rPr lang="ru-RU" i="1" dirty="0" err="1" smtClean="0"/>
              <a:t>верно.</a:t>
            </a:r>
            <a:r>
              <a:rPr lang="ru-RU" dirty="0" err="1" smtClean="0"/>
              <a:t>Ее</a:t>
            </a:r>
            <a:r>
              <a:rPr lang="ru-RU" dirty="0" smtClean="0"/>
              <a:t> методы и способы управления обществом.</a:t>
            </a:r>
          </a:p>
          <a:p>
            <a:r>
              <a:rPr lang="ru-RU" dirty="0" smtClean="0"/>
              <a:t>4)  По форме государственно-территориального устройства различают унитарные и федеративные государства. </a:t>
            </a:r>
            <a:r>
              <a:rPr lang="ru-RU" i="1" dirty="0" smtClean="0"/>
              <a:t>Да, верно.</a:t>
            </a:r>
            <a:r>
              <a:rPr lang="ru-RU" dirty="0" smtClean="0"/>
              <a:t> Еще конфедеративные.</a:t>
            </a:r>
          </a:p>
          <a:p>
            <a:r>
              <a:rPr lang="ru-RU" dirty="0" smtClean="0"/>
              <a:t>5)  К форме государства относится способ формирования политической власти. </a:t>
            </a:r>
            <a:r>
              <a:rPr lang="ru-RU" i="1" dirty="0" smtClean="0"/>
              <a:t>Да, верно.</a:t>
            </a:r>
            <a:r>
              <a:rPr lang="ru-RU" dirty="0" smtClean="0"/>
              <a:t> Это характеристика формы правления, которая является элементом формы государства.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Задание 2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dirty="0" smtClean="0"/>
              <a:t>Выберите верные суждения о форме государства и запишите цифры, под которыми они указаны.</a:t>
            </a:r>
          </a:p>
          <a:p>
            <a:pPr marL="0" indent="0">
              <a:buNone/>
            </a:pPr>
            <a:r>
              <a:rPr lang="ru-RU" dirty="0" smtClean="0"/>
              <a:t> </a:t>
            </a:r>
          </a:p>
          <a:p>
            <a:pPr marL="0" indent="0">
              <a:buNone/>
            </a:pPr>
            <a:r>
              <a:rPr lang="ru-RU" dirty="0" smtClean="0"/>
              <a:t>1)  Форму государства представляют форма правления, территориально-государственное устройство и политический режим.</a:t>
            </a:r>
          </a:p>
          <a:p>
            <a:pPr marL="0" indent="0">
              <a:buNone/>
            </a:pPr>
            <a:r>
              <a:rPr lang="ru-RU" dirty="0" smtClean="0"/>
              <a:t>2)  По форме территориально-государственного устройства различают унитарные и федеративные государства.</a:t>
            </a:r>
          </a:p>
          <a:p>
            <a:pPr marL="0" indent="0">
              <a:buNone/>
            </a:pPr>
            <a:r>
              <a:rPr lang="ru-RU" dirty="0" smtClean="0"/>
              <a:t>3)  Демократический политический режим не может функционировать в монархических государствах.</a:t>
            </a:r>
          </a:p>
          <a:p>
            <a:pPr marL="0" indent="0">
              <a:buNone/>
            </a:pPr>
            <a:r>
              <a:rPr lang="ru-RU" dirty="0" smtClean="0"/>
              <a:t>4)  При абсолютной монархии реализуется принцип разделения властей.</a:t>
            </a:r>
          </a:p>
          <a:p>
            <a:pPr marL="0" indent="0">
              <a:buNone/>
            </a:pPr>
            <a:r>
              <a:rPr lang="ru-RU" dirty="0" smtClean="0"/>
              <a:t>5)  В республиках граждане участвуют в формировании высших органов государственной власти.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Ответ: 125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ru-RU" dirty="0" smtClean="0"/>
              <a:t>1)  Форму государства представляют форма правления, территориально-государственное устройство и политический режим. </a:t>
            </a:r>
            <a:r>
              <a:rPr lang="ru-RU" i="1" dirty="0" smtClean="0"/>
              <a:t>Да, верно.</a:t>
            </a:r>
            <a:r>
              <a:rPr lang="ru-RU" dirty="0" smtClean="0"/>
              <a:t> Представлены все возможные формы государства.</a:t>
            </a:r>
          </a:p>
          <a:p>
            <a:pPr marL="0" indent="0">
              <a:buNone/>
            </a:pPr>
            <a:r>
              <a:rPr lang="ru-RU" dirty="0" smtClean="0"/>
              <a:t>2)  По форме территориально-государственного устройства различают унитарные и федеративные государства. </a:t>
            </a:r>
            <a:r>
              <a:rPr lang="ru-RU" i="1" dirty="0" smtClean="0"/>
              <a:t>Да, верно.</a:t>
            </a:r>
            <a:r>
              <a:rPr lang="ru-RU" dirty="0" smtClean="0"/>
              <a:t> Это классификации территориально-государственного устройства.</a:t>
            </a:r>
          </a:p>
          <a:p>
            <a:pPr marL="0" indent="0">
              <a:buNone/>
            </a:pPr>
            <a:r>
              <a:rPr lang="ru-RU" dirty="0" smtClean="0"/>
              <a:t>3)  Демократический политический режим не может функционировать в монархических государствах. </a:t>
            </a:r>
            <a:r>
              <a:rPr lang="ru-RU" i="1" dirty="0" smtClean="0"/>
              <a:t>Нет, неверно.</a:t>
            </a:r>
            <a:r>
              <a:rPr lang="ru-RU" dirty="0" smtClean="0"/>
              <a:t> Политический режим существует вне зависимости от формы правления.</a:t>
            </a:r>
          </a:p>
          <a:p>
            <a:pPr marL="0" indent="0">
              <a:buNone/>
            </a:pPr>
            <a:r>
              <a:rPr lang="ru-RU" dirty="0" smtClean="0"/>
              <a:t>4)  При абсолютной монархии реализуется принцип разделения властей. </a:t>
            </a:r>
            <a:r>
              <a:rPr lang="ru-RU" i="1" dirty="0" smtClean="0"/>
              <a:t>Нет, неверно.</a:t>
            </a:r>
            <a:r>
              <a:rPr lang="ru-RU" dirty="0" smtClean="0"/>
              <a:t> Вся власть сосредоточена в руках монарха.</a:t>
            </a:r>
          </a:p>
          <a:p>
            <a:pPr marL="0" indent="0">
              <a:buNone/>
            </a:pPr>
            <a:r>
              <a:rPr lang="ru-RU" dirty="0" smtClean="0"/>
              <a:t>5)  В республиках граждане участвуют в формировании высших органов государственной власти. </a:t>
            </a:r>
            <a:r>
              <a:rPr lang="ru-RU" i="1" dirty="0" smtClean="0"/>
              <a:t>Да, верно.</a:t>
            </a:r>
            <a:r>
              <a:rPr lang="ru-RU" dirty="0" smtClean="0"/>
              <a:t> Это признак республики.</a:t>
            </a:r>
          </a:p>
          <a:p>
            <a:pPr marL="0" indent="0">
              <a:buNone/>
            </a:pPr>
            <a:r>
              <a:rPr lang="ru-RU" dirty="0" smtClean="0"/>
              <a:t> </a:t>
            </a: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Задание 3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  <a:tabLst>
                <a:tab pos="0" algn="l"/>
              </a:tabLst>
            </a:pPr>
            <a:r>
              <a:rPr lang="ru-RU" dirty="0" smtClean="0"/>
              <a:t>Используя обществоведческие знания,</a:t>
            </a:r>
          </a:p>
          <a:p>
            <a:pPr marL="0" indent="0">
              <a:buNone/>
              <a:tabLst>
                <a:tab pos="0" algn="l"/>
              </a:tabLst>
            </a:pPr>
            <a:r>
              <a:rPr lang="ru-RU" dirty="0" smtClean="0"/>
              <a:t>1)  раскройте смысл понятия «государство»;</a:t>
            </a:r>
          </a:p>
          <a:p>
            <a:pPr marL="0" indent="0">
              <a:buNone/>
              <a:tabLst>
                <a:tab pos="0" algn="l"/>
              </a:tabLst>
            </a:pPr>
            <a:r>
              <a:rPr lang="ru-RU" dirty="0" smtClean="0"/>
              <a:t>2)  составьте два предложения:</a:t>
            </a:r>
          </a:p>
          <a:p>
            <a:pPr marL="0" indent="0">
              <a:buNone/>
              <a:tabLst>
                <a:tab pos="0" algn="l"/>
              </a:tabLst>
            </a:pPr>
            <a:r>
              <a:rPr lang="ru-RU" dirty="0" smtClean="0"/>
              <a:t>− одно предложение, содержащее информацию о форме государства;</a:t>
            </a:r>
          </a:p>
          <a:p>
            <a:pPr marL="0" indent="0">
              <a:buNone/>
              <a:tabLst>
                <a:tab pos="0" algn="l"/>
              </a:tabLst>
            </a:pPr>
            <a:r>
              <a:rPr lang="ru-RU" dirty="0" smtClean="0"/>
              <a:t>− одно предложение, раскрывающее любую из функций государства.</a:t>
            </a:r>
          </a:p>
          <a:p>
            <a:pPr marL="0" indent="0">
              <a:buNone/>
              <a:tabLst>
                <a:tab pos="0" algn="l"/>
              </a:tabLst>
            </a:pPr>
            <a:r>
              <a:rPr lang="ru-RU" dirty="0" smtClean="0"/>
              <a:t> </a:t>
            </a:r>
          </a:p>
          <a:p>
            <a:pPr marL="0" indent="0">
              <a:buNone/>
              <a:tabLst>
                <a:tab pos="0" algn="l"/>
              </a:tabLst>
            </a:pPr>
            <a:r>
              <a:rPr lang="ru-RU" i="1" dirty="0" smtClean="0"/>
              <a:t>Предложения должны быть распространёнными и содержащими корректную информацию о соответствующих аспектах понятия.</a:t>
            </a:r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Ответ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ru-RU" dirty="0" smtClean="0"/>
              <a:t>1)  смысл понятия, например: особая организация политической власти, распространяющейся на всю территорию и население страны, имеющая специальный аппарат для управления и принуждения;</a:t>
            </a:r>
          </a:p>
          <a:p>
            <a:pPr marL="0" indent="0">
              <a:buNone/>
            </a:pPr>
            <a:r>
              <a:rPr lang="ru-RU" dirty="0" smtClean="0"/>
              <a:t>2</a:t>
            </a:r>
            <a:r>
              <a:rPr lang="ru-RU" dirty="0" smtClean="0"/>
              <a:t>)  одно предложение с информацией о форме государства, опирающейся на знания курса, например: К форме государства относят форму правления, форму государственного устройства и политический режим;</a:t>
            </a:r>
          </a:p>
          <a:p>
            <a:pPr marL="0" indent="0">
              <a:buNone/>
            </a:pPr>
            <a:r>
              <a:rPr lang="ru-RU" dirty="0" smtClean="0"/>
              <a:t>(Может быть составлено другое предложение, содержащее информацию о форме государства.)</a:t>
            </a:r>
          </a:p>
          <a:p>
            <a:pPr marL="0" indent="0">
              <a:buNone/>
            </a:pPr>
            <a:r>
              <a:rPr lang="ru-RU" dirty="0" smtClean="0"/>
              <a:t>3)  одно предложение, раскрывающее с опорой на знание курса любую из функций государства, например: Одна из внутренних функций государства  — обеспечение правопорядка, установление правовых норм, регулирующих общественные отношения и поведение граждан, охрана прав и </a:t>
            </a:r>
            <a:r>
              <a:rPr lang="ru-RU" dirty="0" smtClean="0"/>
              <a:t>свобод человека </a:t>
            </a:r>
            <a:r>
              <a:rPr lang="ru-RU" dirty="0" smtClean="0"/>
              <a:t>и гражданина.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Задание 4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Выберите понятие, которое является обобщающим для всех остальных понятий представленного ниже ряда. Запишите это слово (словосочетание).</a:t>
            </a:r>
          </a:p>
          <a:p>
            <a:pPr marL="0" indent="0">
              <a:buNone/>
            </a:pPr>
            <a:r>
              <a:rPr lang="ru-RU" dirty="0" smtClean="0"/>
              <a:t> </a:t>
            </a:r>
          </a:p>
          <a:p>
            <a:pPr marL="0" indent="0">
              <a:buNone/>
            </a:pPr>
            <a:r>
              <a:rPr lang="ru-RU" i="1" dirty="0" smtClean="0"/>
              <a:t>Форма государства</a:t>
            </a:r>
            <a:r>
              <a:rPr lang="ru-RU" dirty="0" smtClean="0"/>
              <a:t>, </a:t>
            </a:r>
            <a:r>
              <a:rPr lang="ru-RU" i="1" dirty="0" smtClean="0"/>
              <a:t>методы государственного властвования</a:t>
            </a:r>
            <a:r>
              <a:rPr lang="ru-RU" dirty="0" smtClean="0"/>
              <a:t>, </a:t>
            </a:r>
            <a:r>
              <a:rPr lang="ru-RU" i="1" dirty="0" smtClean="0"/>
              <a:t>форма правления</a:t>
            </a:r>
            <a:r>
              <a:rPr lang="ru-RU" dirty="0" smtClean="0"/>
              <a:t>, </a:t>
            </a:r>
            <a:r>
              <a:rPr lang="ru-RU" i="1" dirty="0" smtClean="0"/>
              <a:t>тип политического режима</a:t>
            </a:r>
            <a:r>
              <a:rPr lang="ru-RU" dirty="0" smtClean="0"/>
              <a:t>, </a:t>
            </a:r>
            <a:r>
              <a:rPr lang="ru-RU" i="1" dirty="0" smtClean="0"/>
              <a:t>форма государственного устройства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Ответ: </a:t>
            </a:r>
            <a:r>
              <a:rPr lang="ru-RU" b="0" dirty="0" smtClean="0"/>
              <a:t>форма государства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Форма </a:t>
            </a:r>
            <a:r>
              <a:rPr lang="ru-RU" dirty="0" smtClean="0"/>
              <a:t>государства, включает в себя форму правления, форму государственного устройства (унитарное государство, федерация, характер взаимоотношений между государством и его частями, между центральными и местными органами управления и др.) и политический режим, то есть совокупность методов и приёмов осуществления государственной власти.</a:t>
            </a:r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32</TotalTime>
  <Words>443</Words>
  <Application>Microsoft Office PowerPoint</Application>
  <PresentationFormat>Экран (4:3)</PresentationFormat>
  <Paragraphs>141</Paragraphs>
  <Slides>25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Изящная</vt:lpstr>
      <vt:lpstr>Форма правления  Практикум</vt:lpstr>
      <vt:lpstr>Задание 1</vt:lpstr>
      <vt:lpstr>Ответ: 345</vt:lpstr>
      <vt:lpstr>Задание 2</vt:lpstr>
      <vt:lpstr>Ответ: 125</vt:lpstr>
      <vt:lpstr>Задание 3</vt:lpstr>
      <vt:lpstr>Ответ</vt:lpstr>
      <vt:lpstr>Задание 4</vt:lpstr>
      <vt:lpstr>Ответ: форма государства</vt:lpstr>
      <vt:lpstr>Задание 5</vt:lpstr>
      <vt:lpstr>Ответ</vt:lpstr>
      <vt:lpstr>Задание 6</vt:lpstr>
      <vt:lpstr>Ответ</vt:lpstr>
      <vt:lpstr>Задание 7</vt:lpstr>
      <vt:lpstr>Ответ: форма правления</vt:lpstr>
      <vt:lpstr>Задание 8</vt:lpstr>
      <vt:lpstr>Ответ: политический режим</vt:lpstr>
      <vt:lpstr>Задание 9</vt:lpstr>
      <vt:lpstr>Ответ: 235</vt:lpstr>
      <vt:lpstr>Задание 10</vt:lpstr>
      <vt:lpstr>Ответ: форма государства</vt:lpstr>
      <vt:lpstr>Задание 11</vt:lpstr>
      <vt:lpstr>Ответ: форма государства</vt:lpstr>
      <vt:lpstr>Задание 12</vt:lpstr>
      <vt:lpstr>Ответ: форма гсоударства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Форма правления  Практикум</dc:title>
  <dc:creator>C</dc:creator>
  <cp:lastModifiedBy>C</cp:lastModifiedBy>
  <cp:revision>40</cp:revision>
  <dcterms:created xsi:type="dcterms:W3CDTF">2023-01-30T18:27:32Z</dcterms:created>
  <dcterms:modified xsi:type="dcterms:W3CDTF">2023-01-30T19:00:42Z</dcterms:modified>
</cp:coreProperties>
</file>