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3" r:id="rId3"/>
    <p:sldId id="262" r:id="rId4"/>
    <p:sldId id="260" r:id="rId5"/>
    <p:sldId id="264" r:id="rId6"/>
    <p:sldId id="265" r:id="rId7"/>
    <p:sldId id="266" r:id="rId8"/>
    <p:sldId id="267" r:id="rId9"/>
    <p:sldId id="268" r:id="rId10"/>
    <p:sldId id="269" r:id="rId11"/>
    <p:sldId id="271" r:id="rId12"/>
    <p:sldId id="270" r:id="rId13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4374A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84583" autoAdjust="0"/>
  </p:normalViewPr>
  <p:slideViewPr>
    <p:cSldViewPr>
      <p:cViewPr>
        <p:scale>
          <a:sx n="70" d="100"/>
          <a:sy n="70" d="100"/>
        </p:scale>
        <p:origin x="-1140" y="2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dirty="0" smtClean="0"/>
              <a:t>Бесплатно и без регистрации.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7056784" cy="1412776"/>
          </a:xfrm>
        </p:spPr>
        <p:txBody>
          <a:bodyPr/>
          <a:lstStyle>
            <a:lvl1pPr>
              <a:defRPr b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9" name="Текст 2"/>
          <p:cNvSpPr>
            <a:spLocks noGrp="1"/>
          </p:cNvSpPr>
          <p:nvPr>
            <p:ph idx="1"/>
          </p:nvPr>
        </p:nvSpPr>
        <p:spPr>
          <a:xfrm>
            <a:off x="107504" y="1412776"/>
            <a:ext cx="6480720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412776"/>
            <a:ext cx="6840760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32656"/>
            <a:ext cx="6372200" cy="3672408"/>
          </a:xfrm>
        </p:spPr>
        <p:txBody>
          <a:bodyPr>
            <a:noAutofit/>
          </a:bodyPr>
          <a:lstStyle/>
          <a:p>
            <a:r>
              <a:rPr lang="ru-RU" sz="4800" dirty="0" smtClean="0">
                <a:ln>
                  <a:solidFill>
                    <a:srgbClr val="0070C0"/>
                  </a:solidFill>
                </a:ln>
              </a:rPr>
              <a:t>Проект </a:t>
            </a:r>
            <a:br>
              <a:rPr lang="ru-RU" sz="4800" dirty="0" smtClean="0">
                <a:ln>
                  <a:solidFill>
                    <a:srgbClr val="0070C0"/>
                  </a:solidFill>
                </a:ln>
              </a:rPr>
            </a:br>
            <a:r>
              <a:rPr lang="ru-RU" sz="4800" dirty="0" smtClean="0">
                <a:ln>
                  <a:solidFill>
                    <a:srgbClr val="0070C0"/>
                  </a:solidFill>
                </a:ln>
              </a:rPr>
              <a:t>по Окружающему миру</a:t>
            </a:r>
            <a:br>
              <a:rPr lang="ru-RU" sz="4800" dirty="0" smtClean="0">
                <a:ln>
                  <a:solidFill>
                    <a:srgbClr val="0070C0"/>
                  </a:solidFill>
                </a:ln>
              </a:rPr>
            </a:br>
            <a:r>
              <a:rPr lang="ru-RU" sz="4800" dirty="0" smtClean="0">
                <a:ln>
                  <a:solidFill>
                    <a:srgbClr val="0070C0"/>
                  </a:solidFill>
                </a:ln>
              </a:rPr>
              <a:t>Красная книга </a:t>
            </a:r>
            <a:r>
              <a:rPr lang="ru-RU" sz="3600" dirty="0" smtClean="0">
                <a:ln>
                  <a:solidFill>
                    <a:srgbClr val="0070C0"/>
                  </a:solidFill>
                </a:ln>
              </a:rPr>
              <a:t>или</a:t>
            </a:r>
            <a:r>
              <a:rPr lang="ru-RU" sz="4800" dirty="0" smtClean="0">
                <a:ln>
                  <a:solidFill>
                    <a:srgbClr val="0070C0"/>
                  </a:solidFill>
                </a:ln>
              </a:rPr>
              <a:t/>
            </a:r>
            <a:br>
              <a:rPr lang="ru-RU" sz="4800" dirty="0" smtClean="0">
                <a:ln>
                  <a:solidFill>
                    <a:srgbClr val="0070C0"/>
                  </a:solidFill>
                </a:ln>
              </a:rPr>
            </a:br>
            <a:r>
              <a:rPr lang="ru-RU" sz="4800" dirty="0" smtClean="0">
                <a:ln>
                  <a:solidFill>
                    <a:srgbClr val="0070C0"/>
                  </a:solidFill>
                </a:ln>
              </a:rPr>
              <a:t>Возьмем под защиту</a:t>
            </a:r>
            <a:endParaRPr lang="ru-RU" sz="4800" b="1" dirty="0">
              <a:ln>
                <a:solidFill>
                  <a:srgbClr val="0070C0"/>
                </a:solidFill>
              </a:ln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9770" y="4569797"/>
            <a:ext cx="4634238" cy="22402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n>
                  <a:solidFill>
                    <a:srgbClr val="00B050"/>
                  </a:solidFill>
                </a:ln>
              </a:rPr>
              <a:t>Подготовил </a:t>
            </a:r>
          </a:p>
          <a:p>
            <a:r>
              <a:rPr lang="ru-RU" sz="3200" dirty="0">
                <a:ln>
                  <a:solidFill>
                    <a:srgbClr val="00B050"/>
                  </a:solidFill>
                </a:ln>
              </a:rPr>
              <a:t>у</a:t>
            </a:r>
            <a:r>
              <a:rPr lang="ru-RU" sz="3200" dirty="0" smtClean="0">
                <a:ln>
                  <a:solidFill>
                    <a:srgbClr val="00B050"/>
                  </a:solidFill>
                </a:ln>
              </a:rPr>
              <a:t>ченик 2А класса</a:t>
            </a:r>
          </a:p>
          <a:p>
            <a:r>
              <a:rPr lang="ru-RU" sz="3200" dirty="0" smtClean="0">
                <a:ln>
                  <a:solidFill>
                    <a:srgbClr val="00B050"/>
                  </a:solidFill>
                </a:ln>
              </a:rPr>
              <a:t>Власов Илья</a:t>
            </a:r>
            <a:endParaRPr lang="ru-RU" sz="3200" dirty="0">
              <a:ln>
                <a:solidFill>
                  <a:srgbClr val="00B050"/>
                </a:solidFill>
              </a:ln>
            </a:endParaRPr>
          </a:p>
        </p:txBody>
      </p:sp>
      <p:pic>
        <p:nvPicPr>
          <p:cNvPr id="4" name="Oriflame - музыка для презентаций, Distant Moo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3. Редкие птицы Ростовской области </a:t>
            </a:r>
            <a:endParaRPr lang="ru-RU" dirty="0"/>
          </a:p>
        </p:txBody>
      </p:sp>
      <p:pic>
        <p:nvPicPr>
          <p:cNvPr id="8194" name="Picture 2" descr="C:\Users\acer\Desktop\МБОУ СОШ 8\2А класс\Проект Красная книга\e0d43c178f625da14e08e697c9305dc6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45024"/>
            <a:ext cx="4018913" cy="2880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cer\Desktop\МБОУ СОШ 8\2А класс\Проект Красная книга\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902" y="1182506"/>
            <a:ext cx="3944102" cy="292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395536" y="1628800"/>
            <a:ext cx="396044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i="1" dirty="0" smtClean="0">
                <a:ln>
                  <a:solidFill>
                    <a:srgbClr val="3399FF"/>
                  </a:solidFill>
                </a:ln>
              </a:rPr>
              <a:t>Пеликан </a:t>
            </a:r>
          </a:p>
          <a:p>
            <a:r>
              <a:rPr lang="ru-RU" i="1" dirty="0">
                <a:ln>
                  <a:solidFill>
                    <a:srgbClr val="3399FF"/>
                  </a:solidFill>
                </a:ln>
              </a:rPr>
              <a:t>к</a:t>
            </a:r>
            <a:r>
              <a:rPr lang="ru-RU" i="1" dirty="0" smtClean="0">
                <a:ln>
                  <a:solidFill>
                    <a:srgbClr val="3399FF"/>
                  </a:solidFill>
                </a:ln>
              </a:rPr>
              <a:t>удрявый  </a:t>
            </a:r>
            <a:endParaRPr lang="ru-RU" i="1" dirty="0">
              <a:ln>
                <a:solidFill>
                  <a:srgbClr val="3399FF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428517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1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cer\Desktop\МБОУ СОШ 8\2А класс\Проект Красная книга\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348647" cy="27512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acer\Desktop\МБОУ СОШ 8\2А класс\Проект Красная книга\540442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05064"/>
            <a:ext cx="3970412" cy="264429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acer\Desktop\МБОУ СОШ 8\2А класс\Проект Красная книга\mllbd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303" y="1414981"/>
            <a:ext cx="4046782" cy="25900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3. Редкие птицы Ростовской области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307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02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cer\Desktop\МБОУ СОШ 8\2А класс\Проект Красная книга\kartink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98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</a:t>
            </a:r>
            <a:endParaRPr lang="ru-RU" dirty="0"/>
          </a:p>
        </p:txBody>
      </p:sp>
      <p:sp>
        <p:nvSpPr>
          <p:cNvPr id="26" name="Text Box 255"/>
          <p:cNvSpPr txBox="1">
            <a:spLocks noChangeArrowheads="1"/>
          </p:cNvSpPr>
          <p:nvPr/>
        </p:nvSpPr>
        <p:spPr bwMode="gray">
          <a:xfrm>
            <a:off x="776327" y="4312489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4</a:t>
            </a:r>
          </a:p>
        </p:txBody>
      </p:sp>
      <p:sp>
        <p:nvSpPr>
          <p:cNvPr id="27" name="Line 256"/>
          <p:cNvSpPr>
            <a:spLocks noChangeShapeType="1"/>
          </p:cNvSpPr>
          <p:nvPr/>
        </p:nvSpPr>
        <p:spPr bwMode="gray">
          <a:xfrm>
            <a:off x="1004927" y="2331289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Rectangle 257"/>
          <p:cNvSpPr>
            <a:spLocks noChangeArrowheads="1"/>
          </p:cNvSpPr>
          <p:nvPr/>
        </p:nvSpPr>
        <p:spPr bwMode="gray">
          <a:xfrm rot="3419336">
            <a:off x="648756" y="1755027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2071727" y="1842339"/>
            <a:ext cx="426661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Красная книга – что это?</a:t>
            </a:r>
            <a:endParaRPr lang="en-US" sz="2400" b="1" i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30" name="Text Box 259"/>
          <p:cNvSpPr txBox="1">
            <a:spLocks noChangeArrowheads="1"/>
          </p:cNvSpPr>
          <p:nvPr/>
        </p:nvSpPr>
        <p:spPr bwMode="gray">
          <a:xfrm>
            <a:off x="776327" y="1797889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1" name="Line 260"/>
          <p:cNvSpPr>
            <a:spLocks noChangeShapeType="1"/>
          </p:cNvSpPr>
          <p:nvPr/>
        </p:nvSpPr>
        <p:spPr bwMode="gray">
          <a:xfrm>
            <a:off x="1004927" y="3169489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Rectangle 261"/>
          <p:cNvSpPr>
            <a:spLocks noChangeArrowheads="1"/>
          </p:cNvSpPr>
          <p:nvPr/>
        </p:nvSpPr>
        <p:spPr bwMode="gray">
          <a:xfrm rot="3419336">
            <a:off x="720764" y="2593227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3" name="Text Box 262"/>
          <p:cNvSpPr txBox="1">
            <a:spLocks noChangeArrowheads="1"/>
          </p:cNvSpPr>
          <p:nvPr/>
        </p:nvSpPr>
        <p:spPr bwMode="gray">
          <a:xfrm>
            <a:off x="776327" y="2636089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34" name="Line 263"/>
          <p:cNvSpPr>
            <a:spLocks noChangeShapeType="1"/>
          </p:cNvSpPr>
          <p:nvPr/>
        </p:nvSpPr>
        <p:spPr bwMode="gray">
          <a:xfrm>
            <a:off x="1006515" y="4006102"/>
            <a:ext cx="4799012" cy="1587"/>
          </a:xfrm>
          <a:prstGeom prst="line">
            <a:avLst/>
          </a:prstGeom>
          <a:noFill/>
          <a:ln w="25400">
            <a:solidFill>
              <a:schemeClr val="accent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Rectangle 264"/>
          <p:cNvSpPr>
            <a:spLocks noChangeArrowheads="1"/>
          </p:cNvSpPr>
          <p:nvPr/>
        </p:nvSpPr>
        <p:spPr bwMode="gray">
          <a:xfrm rot="3419336">
            <a:off x="720764" y="3431427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6" name="Text Box 265"/>
          <p:cNvSpPr txBox="1">
            <a:spLocks noChangeArrowheads="1"/>
          </p:cNvSpPr>
          <p:nvPr/>
        </p:nvSpPr>
        <p:spPr bwMode="gray">
          <a:xfrm>
            <a:off x="776327" y="3474289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39" name="Text Box 268"/>
          <p:cNvSpPr txBox="1">
            <a:spLocks noChangeArrowheads="1"/>
          </p:cNvSpPr>
          <p:nvPr/>
        </p:nvSpPr>
        <p:spPr bwMode="gray">
          <a:xfrm>
            <a:off x="776327" y="5172914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5</a:t>
            </a:r>
          </a:p>
        </p:txBody>
      </p:sp>
      <p:sp>
        <p:nvSpPr>
          <p:cNvPr id="40" name="Text Box 269"/>
          <p:cNvSpPr txBox="1">
            <a:spLocks noChangeArrowheads="1"/>
          </p:cNvSpPr>
          <p:nvPr/>
        </p:nvSpPr>
        <p:spPr bwMode="gray">
          <a:xfrm>
            <a:off x="2071727" y="2704352"/>
            <a:ext cx="646311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Редкие животные Ростовской области</a:t>
            </a:r>
            <a:endParaRPr lang="en-US" sz="2400" b="1" i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1" name="Text Box 270"/>
          <p:cNvSpPr txBox="1">
            <a:spLocks noChangeArrowheads="1"/>
          </p:cNvSpPr>
          <p:nvPr/>
        </p:nvSpPr>
        <p:spPr bwMode="gray">
          <a:xfrm>
            <a:off x="2071727" y="3544139"/>
            <a:ext cx="5900141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Редкие птицы Ростовской области</a:t>
            </a:r>
            <a:endParaRPr lang="en-US" sz="2400" b="1" i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\Desktop\МБОУ СОШ 8\2А класс\Проект Красная книг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1" y="441927"/>
            <a:ext cx="615617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rgbClr val="3399FF"/>
                  </a:solidFill>
                </a:ln>
              </a:rPr>
              <a:t>2. Редкие животные Ростовской области</a:t>
            </a:r>
            <a:endParaRPr lang="ru-RU" dirty="0">
              <a:ln>
                <a:solidFill>
                  <a:srgbClr val="3399FF"/>
                </a:solidFill>
              </a:ln>
            </a:endParaRPr>
          </a:p>
        </p:txBody>
      </p:sp>
      <p:pic>
        <p:nvPicPr>
          <p:cNvPr id="2050" name="Picture 2" descr="C:\Users\acer\Desktop\МБОУ СОШ 8\2А класс\Проект Красная книга\хорек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1010"/>
            <a:ext cx="4608512" cy="2580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cer\Desktop\МБОУ СОШ 8\2А класс\Проект Красная книга\1d633531bea95044944f543e0a1e0bd8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861048"/>
            <a:ext cx="4296609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5364088" y="2637466"/>
            <a:ext cx="396044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i="1" dirty="0" smtClean="0">
                <a:ln>
                  <a:solidFill>
                    <a:srgbClr val="3399FF"/>
                  </a:solidFill>
                </a:ln>
              </a:rPr>
              <a:t>Хорек степной </a:t>
            </a:r>
            <a:endParaRPr lang="ru-RU" i="1" dirty="0">
              <a:ln>
                <a:solidFill>
                  <a:srgbClr val="3399FF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cer\Desktop\МБОУ СОШ 8\2А класс\Проект Красная книга\2946fdccb9b2340041b000b27b5982fb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65708"/>
            <a:ext cx="4291349" cy="268209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rgbClr val="3399FF"/>
                  </a:solidFill>
                </a:ln>
              </a:rPr>
              <a:t>2. Редкие животные Ростовской области</a:t>
            </a:r>
            <a:endParaRPr lang="ru-RU" dirty="0">
              <a:ln>
                <a:solidFill>
                  <a:srgbClr val="3399FF"/>
                </a:solidFill>
              </a:ln>
            </a:endParaRPr>
          </a:p>
        </p:txBody>
      </p:sp>
      <p:pic>
        <p:nvPicPr>
          <p:cNvPr id="3075" name="Picture 3" descr="C:\скачивание\YOzh-ushastyj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933056"/>
            <a:ext cx="4234567" cy="282128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cer\Desktop\МБОУ СОШ 8\2А класс\Проект Красная книга\Ушастый-ежик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40768"/>
            <a:ext cx="3797820" cy="213197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5364088" y="3444733"/>
            <a:ext cx="396044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i="1" dirty="0" smtClean="0">
                <a:ln>
                  <a:solidFill>
                    <a:srgbClr val="3399FF"/>
                  </a:solidFill>
                </a:ln>
              </a:rPr>
              <a:t>Еж ушастый </a:t>
            </a:r>
            <a:endParaRPr lang="ru-RU" i="1" dirty="0">
              <a:ln>
                <a:solidFill>
                  <a:srgbClr val="3399FF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09516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rgbClr val="3399FF"/>
                  </a:solidFill>
                </a:ln>
              </a:rPr>
              <a:t>2. Редкие животные Ростовской области</a:t>
            </a:r>
            <a:endParaRPr lang="ru-RU" dirty="0">
              <a:ln>
                <a:solidFill>
                  <a:srgbClr val="3399FF"/>
                </a:solidFill>
              </a:ln>
            </a:endParaRPr>
          </a:p>
        </p:txBody>
      </p:sp>
      <p:pic>
        <p:nvPicPr>
          <p:cNvPr id="4098" name="Picture 2" descr="C:\Users\acer\Desktop\МБОУ СОШ 8\2А класс\Проект Красная книга\кошка лесная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4896544" cy="32643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cer\Desktop\МБОУ СОШ 8\2А класс\Проект Красная книга\кошка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0170"/>
            <a:ext cx="3152132" cy="20978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cer\Desktop\МБОУ СОШ 8\2А класс\Проект Красная книга\1663015009_19-gas-kvas-com-p-koshka-lesnaya-foto-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20788"/>
            <a:ext cx="3363091" cy="22420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5076056" y="3784981"/>
            <a:ext cx="396044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i="1" dirty="0" smtClean="0">
                <a:ln>
                  <a:solidFill>
                    <a:srgbClr val="3399FF"/>
                  </a:solidFill>
                </a:ln>
              </a:rPr>
              <a:t>Кошка лесная</a:t>
            </a:r>
            <a:endParaRPr lang="ru-RU" i="1" dirty="0">
              <a:ln>
                <a:solidFill>
                  <a:srgbClr val="3399FF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425575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0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4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cer\Desktop\МБОУ СОШ 8\2А класс\Проект Красная книга\1655187439_11-gas-kvas-com-p-zhivotnoe-norka-foto-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3168352" cy="211223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79208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rgbClr val="3399FF"/>
                  </a:solidFill>
                </a:ln>
              </a:rPr>
              <a:t>2. Редкие животные Ростовской области</a:t>
            </a:r>
            <a:endParaRPr lang="ru-RU" dirty="0">
              <a:ln>
                <a:solidFill>
                  <a:srgbClr val="3399FF"/>
                </a:solidFill>
              </a:ln>
            </a:endParaRPr>
          </a:p>
        </p:txBody>
      </p:sp>
      <p:pic>
        <p:nvPicPr>
          <p:cNvPr id="5123" name="Picture 3" descr="C:\Users\acer\Desktop\МБОУ СОШ 8\2А класс\Проект Красная книга\1642517210_50-o-tendencii-com-p-tatu-gornostai-foto-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719" y="2708920"/>
            <a:ext cx="3402618" cy="23042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cer\Desktop\МБОУ СОШ 8\2А класс\Проект Красная книга\post_5c9d65b63e6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23050"/>
            <a:ext cx="3837606" cy="19188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acer\Desktop\МБОУ СОШ 8\2А класс\Проект Красная книга\45-20220123_1523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292" y="1100328"/>
            <a:ext cx="3277196" cy="21834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55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1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1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51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10081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3. Редкие птицы Ростовской области </a:t>
            </a:r>
            <a:endParaRPr lang="ru-RU" dirty="0"/>
          </a:p>
        </p:txBody>
      </p:sp>
      <p:pic>
        <p:nvPicPr>
          <p:cNvPr id="6146" name="Picture 2" descr="C:\Users\acer\Desktop\МБОУ СОШ 8\2А класс\Проект Красная книга\001901879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24744"/>
            <a:ext cx="3883578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 descr="C:\Users\acer\Desktop\МБОУ СОШ 8\2А класс\Проект Красная книга\069eba1f-0a94-5564-abb3-7c623926e39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40968"/>
            <a:ext cx="4608512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431540" y="1413330"/>
            <a:ext cx="396044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i="1" dirty="0" smtClean="0">
                <a:ln>
                  <a:solidFill>
                    <a:srgbClr val="3399FF"/>
                  </a:solidFill>
                </a:ln>
              </a:rPr>
              <a:t>Журавль серый </a:t>
            </a:r>
            <a:endParaRPr lang="ru-RU" i="1" dirty="0">
              <a:ln>
                <a:solidFill>
                  <a:srgbClr val="3399FF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2703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9361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3. Редкие птицы Ростовской области </a:t>
            </a:r>
            <a:endParaRPr lang="ru-RU" dirty="0"/>
          </a:p>
        </p:txBody>
      </p:sp>
      <p:pic>
        <p:nvPicPr>
          <p:cNvPr id="7170" name="Picture 2" descr="C:\Users\acer\Desktop\МБОУ СОШ 8\2А класс\Проект Красная книга\024805e039dc9b8dffe8f2a5d4cd3463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4982154" cy="43195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1" name="Picture 3" descr="C:\Users\acer\Desktop\МБОУ СОШ 8\2А класс\Проект Красная книга\029200048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28800"/>
            <a:ext cx="3359043" cy="22404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323528" y="5445224"/>
            <a:ext cx="525658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i="1" dirty="0" smtClean="0">
                <a:ln>
                  <a:solidFill>
                    <a:srgbClr val="3399FF"/>
                  </a:solidFill>
                </a:ln>
              </a:rPr>
              <a:t>Розовый скворец</a:t>
            </a:r>
            <a:endParaRPr lang="ru-RU" i="1" dirty="0">
              <a:ln>
                <a:solidFill>
                  <a:srgbClr val="3399FF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09745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33fb1baaedbadc29d82b25499dfdb8fca3128e0"/>
</p:tagLst>
</file>

<file path=ppt/theme/theme1.xml><?xml version="1.0" encoding="utf-8"?>
<a:theme xmlns:a="http://schemas.openxmlformats.org/drawingml/2006/main" name="Тема Office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2458</TotalTime>
  <Words>101</Words>
  <Application>Microsoft Office PowerPoint</Application>
  <PresentationFormat>Экран (4:3)</PresentationFormat>
  <Paragraphs>31</Paragraphs>
  <Slides>12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Проект  по Окружающему миру Красная книга или Возьмем под защиту</vt:lpstr>
      <vt:lpstr>План </vt:lpstr>
      <vt:lpstr>Презентация PowerPoint</vt:lpstr>
      <vt:lpstr>2. Редкие животные Ростовской области</vt:lpstr>
      <vt:lpstr>2. Редкие животные Ростовской области</vt:lpstr>
      <vt:lpstr>2. Редкие животные Ростовской области</vt:lpstr>
      <vt:lpstr>2. Редкие животные Ростовской области</vt:lpstr>
      <vt:lpstr>3. Редкие птицы Ростовской области </vt:lpstr>
      <vt:lpstr>3. Редкие птицы Ростовской области </vt:lpstr>
      <vt:lpstr>3. Редкие птицы Ростовской области </vt:lpstr>
      <vt:lpstr>3. Редкие птицы Ростовской области 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Птицы зимой</dc:title>
  <dc:creator>obstinate</dc:creator>
  <dc:description>Шаблон презентации с сайта https://presentation-creation.ru/</dc:description>
  <cp:lastModifiedBy>acer</cp:lastModifiedBy>
  <cp:revision>1094</cp:revision>
  <dcterms:created xsi:type="dcterms:W3CDTF">2018-02-25T09:09:03Z</dcterms:created>
  <dcterms:modified xsi:type="dcterms:W3CDTF">2022-12-21T17:32:26Z</dcterms:modified>
</cp:coreProperties>
</file>