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C8576-F66A-496C-B24D-34F0C26C0BB9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D115C89-E3FC-49CE-A6FB-3B594E268F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C8576-F66A-496C-B24D-34F0C26C0BB9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15C89-E3FC-49CE-A6FB-3B594E268F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C8576-F66A-496C-B24D-34F0C26C0BB9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15C89-E3FC-49CE-A6FB-3B594E268F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C8576-F66A-496C-B24D-34F0C26C0BB9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D115C89-E3FC-49CE-A6FB-3B594E268F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C8576-F66A-496C-B24D-34F0C26C0BB9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15C89-E3FC-49CE-A6FB-3B594E268F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C8576-F66A-496C-B24D-34F0C26C0BB9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15C89-E3FC-49CE-A6FB-3B594E268F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C8576-F66A-496C-B24D-34F0C26C0BB9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D115C89-E3FC-49CE-A6FB-3B594E268F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C8576-F66A-496C-B24D-34F0C26C0BB9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15C89-E3FC-49CE-A6FB-3B594E268F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C8576-F66A-496C-B24D-34F0C26C0BB9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15C89-E3FC-49CE-A6FB-3B594E268F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C8576-F66A-496C-B24D-34F0C26C0BB9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15C89-E3FC-49CE-A6FB-3B594E268F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C8576-F66A-496C-B24D-34F0C26C0BB9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15C89-E3FC-49CE-A6FB-3B594E268F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41C8576-F66A-496C-B24D-34F0C26C0BB9}" type="datetimeFigureOut">
              <a:rPr lang="ru-RU" smtClean="0"/>
              <a:pPr/>
              <a:t>24.01.2023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D115C89-E3FC-49CE-A6FB-3B594E268F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500042"/>
            <a:ext cx="8786842" cy="5357850"/>
          </a:xfrm>
        </p:spPr>
        <p:txBody>
          <a:bodyPr>
            <a:normAutofit fontScale="90000"/>
          </a:bodyPr>
          <a:lstStyle/>
          <a:p>
            <a:r>
              <a:rPr lang="ru-RU" i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1. </a:t>
            </a:r>
            <a:r>
              <a:rPr lang="ru-RU" i="1" u="sng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Дело</a:t>
            </a:r>
            <a:r>
              <a:rPr lang="ru-RU" i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 словом не заменишь. </a:t>
            </a:r>
            <a:r>
              <a:rPr lang="ru-RU" i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/>
            </a:r>
            <a:br>
              <a:rPr lang="ru-RU" i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i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/>
            </a:r>
            <a:br>
              <a:rPr lang="ru-RU" i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i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2. Без </a:t>
            </a:r>
            <a:r>
              <a:rPr lang="ru-RU" i="1" u="sng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труда</a:t>
            </a:r>
            <a:r>
              <a:rPr lang="ru-RU" i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 не выловишь и рыбку из пруда. </a:t>
            </a:r>
            <a:r>
              <a:rPr lang="ru-RU" i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/>
            </a:r>
            <a:br>
              <a:rPr lang="ru-RU" i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i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/>
            </a:r>
            <a:br>
              <a:rPr lang="ru-RU" i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i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3. Мы радуемся </a:t>
            </a:r>
            <a:r>
              <a:rPr lang="ru-RU" i="1" u="sng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победе</a:t>
            </a:r>
            <a:r>
              <a:rPr lang="ru-RU" i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 спортсменов. </a:t>
            </a:r>
            <a:r>
              <a:rPr lang="ru-RU" i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/>
            </a:r>
            <a:br>
              <a:rPr lang="ru-RU" i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i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/>
            </a:r>
            <a:br>
              <a:rPr lang="ru-RU" i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i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4. Я на дереве вижу </a:t>
            </a:r>
            <a:r>
              <a:rPr lang="ru-RU" i="1" u="sng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дятла</a:t>
            </a:r>
            <a:r>
              <a:rPr lang="ru-RU" i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. </a:t>
            </a:r>
            <a:r>
              <a:rPr lang="ru-RU" i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/>
            </a:r>
            <a:br>
              <a:rPr lang="ru-RU" i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i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/>
            </a:r>
            <a:br>
              <a:rPr lang="ru-RU" i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i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5. Славен человек не словами, а </a:t>
            </a:r>
            <a:r>
              <a:rPr lang="ru-RU" i="1" u="sng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делами</a:t>
            </a:r>
            <a:r>
              <a:rPr lang="ru-RU" i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. </a:t>
            </a:r>
            <a:r>
              <a:rPr lang="ru-RU" i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/>
            </a:r>
            <a:br>
              <a:rPr lang="ru-RU" i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i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/>
            </a:r>
            <a:br>
              <a:rPr lang="ru-RU" i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i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6. Есть много пословиц </a:t>
            </a:r>
            <a:r>
              <a:rPr lang="ru-RU" i="1" u="sng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о труде</a:t>
            </a:r>
            <a:r>
              <a:rPr lang="ru-RU" i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>. </a:t>
            </a:r>
            <a:r>
              <a:rPr lang="ru-RU" i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  <a:t/>
            </a:r>
            <a:br>
              <a:rPr lang="ru-RU" i="1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</a:rPr>
            </a:br>
            <a:r>
              <a:rPr lang="ru-RU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cap="none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cap="none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Рисунок 2" descr="и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9322" y="428604"/>
            <a:ext cx="1128181" cy="642942"/>
          </a:xfrm>
          <a:prstGeom prst="rect">
            <a:avLst/>
          </a:prstGeom>
        </p:spPr>
      </p:pic>
      <p:pic>
        <p:nvPicPr>
          <p:cNvPr id="4" name="Рисунок 3" descr="р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6710" y="903458"/>
            <a:ext cx="1000132" cy="653932"/>
          </a:xfrm>
          <a:prstGeom prst="rect">
            <a:avLst/>
          </a:prstGeom>
        </p:spPr>
      </p:pic>
      <p:pic>
        <p:nvPicPr>
          <p:cNvPr id="5" name="Рисунок 4" descr="д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9520" y="2285992"/>
            <a:ext cx="1014434" cy="647772"/>
          </a:xfrm>
          <a:prstGeom prst="rect">
            <a:avLst/>
          </a:prstGeom>
        </p:spPr>
      </p:pic>
      <p:pic>
        <p:nvPicPr>
          <p:cNvPr id="6" name="Рисунок 5" descr="в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6380" y="3286124"/>
            <a:ext cx="1000132" cy="609666"/>
          </a:xfrm>
          <a:prstGeom prst="rect">
            <a:avLst/>
          </a:prstGeom>
        </p:spPr>
      </p:pic>
      <p:pic>
        <p:nvPicPr>
          <p:cNvPr id="7" name="Рисунок 6" descr="т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29586" y="4258366"/>
            <a:ext cx="1000132" cy="618504"/>
          </a:xfrm>
          <a:prstGeom prst="rect">
            <a:avLst/>
          </a:prstGeom>
        </p:spPr>
      </p:pic>
      <p:pic>
        <p:nvPicPr>
          <p:cNvPr id="8" name="Рисунок 7" descr="п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15073" y="5357826"/>
            <a:ext cx="1071571" cy="6429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b="1" dirty="0">
              <a:effectLst/>
            </a:endParaRPr>
          </a:p>
        </p:txBody>
      </p:sp>
      <p:pic>
        <p:nvPicPr>
          <p:cNvPr id="7" name="Рисунок 6" descr="иван рубил дрова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14290"/>
            <a:ext cx="4820323" cy="4810797"/>
          </a:xfrm>
          <a:prstGeom prst="rect">
            <a:avLst/>
          </a:prstGeom>
        </p:spPr>
      </p:pic>
      <p:pic>
        <p:nvPicPr>
          <p:cNvPr id="6" name="Содержимое 5" descr="i_026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071934" y="2000240"/>
            <a:ext cx="4787075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35</TotalTime>
  <Words>7</Words>
  <Application>Microsoft Office PowerPoint</Application>
  <PresentationFormat>Экран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Трек</vt:lpstr>
      <vt:lpstr>1. Дело словом не заменишь.   2. Без труда не выловишь и рыбку из пруда.   3. Мы радуемся победе спортсменов.   4. Я на дереве вижу дятла.   5. Славен человек не словами, а делами.   6. Есть много пословиц о труде.   </vt:lpstr>
      <vt:lpstr>Слайд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Дело словом не заменишь. (И.п.) 2. Без труда не выловишь и рыбку из пруда. (Р.п.) 3. Мы радуемся победе спортсменов. (Д.п.) 4. Я на дереве вижу дятла. (В.п.) 5. Славен человек не словами, а делами. (Т.п.) 6. Есть много пословиц о труде. (П.п.) </dc:title>
  <dc:creator>User</dc:creator>
  <cp:lastModifiedBy>User</cp:lastModifiedBy>
  <cp:revision>4</cp:revision>
  <dcterms:created xsi:type="dcterms:W3CDTF">2023-01-22T15:19:57Z</dcterms:created>
  <dcterms:modified xsi:type="dcterms:W3CDTF">2023-01-24T17:09:56Z</dcterms:modified>
</cp:coreProperties>
</file>