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3" r:id="rId7"/>
    <p:sldId id="261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BDD9E-CA04-4D6B-BF2B-B4FA22F9623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3896-B937-40E6-AB9D-4E5ECE68B7D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BDD9E-CA04-4D6B-BF2B-B4FA22F9623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3896-B937-40E6-AB9D-4E5ECE68B7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BDD9E-CA04-4D6B-BF2B-B4FA22F9623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3896-B937-40E6-AB9D-4E5ECE68B7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BDD9E-CA04-4D6B-BF2B-B4FA22F9623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3896-B937-40E6-AB9D-4E5ECE68B7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BDD9E-CA04-4D6B-BF2B-B4FA22F9623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3896-B937-40E6-AB9D-4E5ECE68B7D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BDD9E-CA04-4D6B-BF2B-B4FA22F9623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3896-B937-40E6-AB9D-4E5ECE68B7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BDD9E-CA04-4D6B-BF2B-B4FA22F9623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3896-B937-40E6-AB9D-4E5ECE68B7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BDD9E-CA04-4D6B-BF2B-B4FA22F9623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3896-B937-40E6-AB9D-4E5ECE68B7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BDD9E-CA04-4D6B-BF2B-B4FA22F9623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3896-B937-40E6-AB9D-4E5ECE68B7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BDD9E-CA04-4D6B-BF2B-B4FA22F9623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83896-B937-40E6-AB9D-4E5ECE68B7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BDD9E-CA04-4D6B-BF2B-B4FA22F9623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7983896-B937-40E6-AB9D-4E5ECE68B7D9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41BDD9E-CA04-4D6B-BF2B-B4FA22F9623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7983896-B937-40E6-AB9D-4E5ECE68B7D9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Фортепианное творчество М.П.Мусоргского</a:t>
            </a:r>
            <a:br>
              <a:rPr lang="ru-RU" dirty="0" smtClean="0"/>
            </a:br>
            <a:r>
              <a:rPr lang="ru-RU" dirty="0" smtClean="0"/>
              <a:t> «Картинки с выставки»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929066"/>
            <a:ext cx="7854696" cy="928694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Презентацию подготовила: </a:t>
            </a:r>
          </a:p>
          <a:p>
            <a:r>
              <a:rPr lang="ru-RU" dirty="0" smtClean="0"/>
              <a:t>преподаватель филиала </a:t>
            </a:r>
          </a:p>
          <a:p>
            <a:r>
              <a:rPr lang="ru-RU" dirty="0" smtClean="0"/>
              <a:t>МБУ ДО ДМШ г. Новоалександровска </a:t>
            </a:r>
          </a:p>
          <a:p>
            <a:r>
              <a:rPr lang="ru-RU" dirty="0" smtClean="0"/>
              <a:t>с. Раздольного </a:t>
            </a:r>
            <a:r>
              <a:rPr lang="ru-RU" dirty="0" err="1" smtClean="0"/>
              <a:t>Березлева</a:t>
            </a:r>
            <a:r>
              <a:rPr lang="ru-RU" dirty="0" smtClean="0"/>
              <a:t> </a:t>
            </a:r>
            <a:r>
              <a:rPr lang="ru-RU" dirty="0" smtClean="0"/>
              <a:t>Е.В.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305800" cy="85725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Фортепианное творчество М.П.Мусоргского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«Картинки с выставки»</a:t>
            </a:r>
            <a:endParaRPr lang="ru-RU" sz="2800" dirty="0"/>
          </a:p>
        </p:txBody>
      </p:sp>
      <p:pic>
        <p:nvPicPr>
          <p:cNvPr id="22534" name="Picture 6" descr="https://gitara-vrn.ru/wp-content/uploads/7/5/1/75167a2a13b8d83da42b14ba8c87deab.jpeg"/>
          <p:cNvPicPr>
            <a:picLocks noChangeAspect="1" noChangeArrowheads="1"/>
          </p:cNvPicPr>
          <p:nvPr/>
        </p:nvPicPr>
        <p:blipFill>
          <a:blip r:embed="rId2"/>
          <a:srcRect l="1955" t="6849" r="8093" b="4110"/>
          <a:stretch>
            <a:fillRect/>
          </a:stretch>
        </p:blipFill>
        <p:spPr bwMode="auto">
          <a:xfrm>
            <a:off x="214282" y="1357298"/>
            <a:ext cx="3643338" cy="5148195"/>
          </a:xfrm>
          <a:prstGeom prst="rect">
            <a:avLst/>
          </a:prstGeom>
          <a:noFill/>
        </p:spPr>
      </p:pic>
      <p:pic>
        <p:nvPicPr>
          <p:cNvPr id="6" name="Picture 2" descr="C:\Users\Лена\Desktop\картини титульн 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214422"/>
            <a:ext cx="3896618" cy="5143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00372"/>
            <a:ext cx="8305800" cy="1000132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42919"/>
            <a:ext cx="2212848" cy="1285884"/>
          </a:xfrm>
        </p:spPr>
        <p:txBody>
          <a:bodyPr/>
          <a:lstStyle/>
          <a:p>
            <a:r>
              <a:rPr lang="ru-RU" dirty="0" smtClean="0"/>
              <a:t>Модест Петрович Мусоргский (1839-1881)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57158" y="1928802"/>
            <a:ext cx="2857520" cy="4214842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русский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композитор член «Могучей кучки».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Работал в различных жанрах: в его творческом наследии — оперы, оркестровые пьесы, циклы вокальной и фортепианной музыки, романсы и песни, хоры.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творчестве Мусоргского нашли оригинальное и яркое выражение русские национальные черты, но самобытность его при жизни не была в полной мере оценена. С начала XX века и поныне его оперы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«Борис Годунов»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Хованщина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», цикл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фортепианных миниатюр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«Картинки с выставки»,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вокальные циклы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«Песни и пляски смерти», «Детская»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признаются шедеврами мирового музыкального искусства.</a:t>
            </a:r>
          </a:p>
          <a:p>
            <a:endParaRPr lang="ru-RU" dirty="0"/>
          </a:p>
        </p:txBody>
      </p:sp>
      <p:pic>
        <p:nvPicPr>
          <p:cNvPr id="2050" name="Picture 2" descr="М. П. Мусоргский. Фото 1870 года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7609" b="17609"/>
          <a:stretch>
            <a:fillRect/>
          </a:stretch>
        </p:blipFill>
        <p:spPr bwMode="auto">
          <a:xfrm rot="420000">
            <a:off x="3365621" y="1266833"/>
            <a:ext cx="4617720" cy="3931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305800" cy="714380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Фортепианное творчество М.П.Мусоргского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«Картинки с выставки»</a:t>
            </a:r>
            <a:endParaRPr lang="ru-RU" sz="2800" dirty="0"/>
          </a:p>
        </p:txBody>
      </p:sp>
      <p:pic>
        <p:nvPicPr>
          <p:cNvPr id="18434" name="Picture 2" descr="https://upload.wikimedia.org/wikipedia/commons/thumb/e/ea/Viktor_Gartman.jpg/150px-Viktor_Gartm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85926"/>
            <a:ext cx="3286148" cy="481968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143372" y="1785926"/>
            <a:ext cx="3786214" cy="40719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Виктор Александрович </a:t>
            </a:r>
            <a:r>
              <a:rPr lang="ru-RU" b="1" dirty="0" smtClean="0">
                <a:solidFill>
                  <a:schemeClr val="tx1"/>
                </a:solidFill>
              </a:rPr>
              <a:t>Гартман(1834- 1873) - 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русский </a:t>
            </a:r>
            <a:r>
              <a:rPr lang="ru-RU" dirty="0" smtClean="0">
                <a:solidFill>
                  <a:schemeClr val="tx1"/>
                </a:solidFill>
              </a:rPr>
              <a:t>архитектор,</a:t>
            </a:r>
            <a:r>
              <a:rPr lang="ru-RU" dirty="0">
                <a:solidFill>
                  <a:schemeClr val="tx1"/>
                </a:solidFill>
              </a:rPr>
              <a:t> </a:t>
            </a:r>
            <a:r>
              <a:rPr lang="ru-RU" dirty="0" smtClean="0">
                <a:solidFill>
                  <a:schemeClr val="tx1"/>
                </a:solidFill>
              </a:rPr>
              <a:t>художник </a:t>
            </a:r>
            <a:r>
              <a:rPr lang="ru-RU" dirty="0">
                <a:solidFill>
                  <a:schemeClr val="tx1"/>
                </a:solidFill>
              </a:rPr>
              <a:t>и орнаментист, один из основоположников </a:t>
            </a:r>
            <a:r>
              <a:rPr lang="ru-RU" dirty="0" smtClean="0">
                <a:solidFill>
                  <a:schemeClr val="tx1"/>
                </a:solidFill>
              </a:rPr>
              <a:t>русского стиля в </a:t>
            </a:r>
            <a:r>
              <a:rPr lang="ru-RU" dirty="0">
                <a:solidFill>
                  <a:schemeClr val="tx1"/>
                </a:solidFill>
              </a:rPr>
              <a:t>архитектуре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r>
              <a:rPr lang="ru-RU" dirty="0"/>
              <a:t> </a:t>
            </a:r>
            <a:r>
              <a:rPr lang="ru-RU" dirty="0">
                <a:solidFill>
                  <a:schemeClr val="tx1"/>
                </a:solidFill>
              </a:rPr>
              <a:t>После его посмертной выставки в 1874 году </a:t>
            </a:r>
            <a:r>
              <a:rPr lang="ru-RU" dirty="0" smtClean="0">
                <a:solidFill>
                  <a:schemeClr val="tx1"/>
                </a:solidFill>
              </a:rPr>
              <a:t>М.П. Мусоргский написал </a:t>
            </a:r>
            <a:r>
              <a:rPr lang="ru-RU" dirty="0">
                <a:solidFill>
                  <a:schemeClr val="tx1"/>
                </a:solidFill>
              </a:rPr>
              <a:t>сюиту </a:t>
            </a:r>
            <a:r>
              <a:rPr lang="ru-RU" dirty="0" smtClean="0">
                <a:solidFill>
                  <a:schemeClr val="tx1"/>
                </a:solidFill>
              </a:rPr>
              <a:t>«Картинки с выставки».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4422"/>
            <a:ext cx="7329510" cy="1714512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Фортепианное творчество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М.П.Мусоргского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«Картинки с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выставки»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31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upload.wikimedia.org/wikipedia/commons/thumb/d/d5/Pictures_at_the_Exhibition_1st_edition.jpg/220px-Pictures_at_the_Exhibition_1st_editi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131241"/>
            <a:ext cx="4435577" cy="540775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42910" y="1714488"/>
            <a:ext cx="3214710" cy="38576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СЮИТА (франц.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suite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букв. – ряд, последовательность) – 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инструментальное циклическое музыкальное произведение из ряда контрастирующих частей, объединённых общим художественным замыслом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305800" cy="71438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Фортепианное творчество М.П.Мусоргского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«Картинки с выставки»</a:t>
            </a:r>
            <a:endParaRPr lang="ru-RU" sz="2400" dirty="0"/>
          </a:p>
        </p:txBody>
      </p:sp>
      <p:pic>
        <p:nvPicPr>
          <p:cNvPr id="3" name="Рисунок 2" descr="список сюиты.jpg"/>
          <p:cNvPicPr>
            <a:picLocks noChangeAspect="1"/>
          </p:cNvPicPr>
          <p:nvPr/>
        </p:nvPicPr>
        <p:blipFill>
          <a:blip r:embed="rId2"/>
          <a:srcRect t="9524"/>
          <a:stretch>
            <a:fillRect/>
          </a:stretch>
        </p:blipFill>
        <p:spPr>
          <a:xfrm>
            <a:off x="571472" y="1428736"/>
            <a:ext cx="8001024" cy="5429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305800" cy="85725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Фортепианное творчество М.П.Мусоргского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«Картинки с выставки»</a:t>
            </a:r>
            <a:endParaRPr lang="ru-RU" sz="2800" dirty="0"/>
          </a:p>
        </p:txBody>
      </p:sp>
      <p:pic>
        <p:nvPicPr>
          <p:cNvPr id="21506" name="Picture 2" descr="Эскиз костюмов для балета «Трильби». Акварель, 17.6 x 25.3 см. Пушкинский дом, С.-Петербур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714488"/>
            <a:ext cx="3714776" cy="4457734"/>
          </a:xfrm>
          <a:prstGeom prst="rect">
            <a:avLst/>
          </a:prstGeom>
          <a:noFill/>
        </p:spPr>
      </p:pic>
      <p:pic>
        <p:nvPicPr>
          <p:cNvPr id="21508" name="Picture 4" descr="https://musescore.com/static/musescore/scoredata/gen/6/8/9/3593986/0ad6e5388c3734dbb01025704976cf4cc53b5b20/score_0.png@850x1100?no-cachee=1544893456"/>
          <p:cNvPicPr>
            <a:picLocks noChangeAspect="1" noChangeArrowheads="1"/>
          </p:cNvPicPr>
          <p:nvPr/>
        </p:nvPicPr>
        <p:blipFill>
          <a:blip r:embed="rId3"/>
          <a:srcRect l="6081" r="4729"/>
          <a:stretch>
            <a:fillRect/>
          </a:stretch>
        </p:blipFill>
        <p:spPr bwMode="auto">
          <a:xfrm>
            <a:off x="4572000" y="1221428"/>
            <a:ext cx="3643338" cy="52863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305800" cy="85725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Фортепианное творчество М.П.Мусоргского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«Картинки с выставки»</a:t>
            </a:r>
            <a:endParaRPr lang="ru-RU" sz="2800" dirty="0"/>
          </a:p>
        </p:txBody>
      </p:sp>
      <p:pic>
        <p:nvPicPr>
          <p:cNvPr id="20482" name="Picture 2" descr="https://upload.wikimedia.org/wikipedia/commons/thumb/f/f2/Izbushka2.jpg/220px-Izbushk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14488"/>
            <a:ext cx="3341684" cy="4572032"/>
          </a:xfrm>
          <a:prstGeom prst="rect">
            <a:avLst/>
          </a:prstGeom>
          <a:noFill/>
        </p:spPr>
      </p:pic>
      <p:pic>
        <p:nvPicPr>
          <p:cNvPr id="20484" name="Picture 4" descr="https://musescore.com/static/musescore/scoredata/g/63d96516e2f847476805bf74bf72b2a7d8caf7d0/score_0.png@850x1100?no-cache=1571570064&amp;amp;bgclr=fffff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344691"/>
            <a:ext cx="3873888" cy="50132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305800" cy="85725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Фортепианное творчество М.П.Мусоргского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«Картинки с выставки»</a:t>
            </a:r>
            <a:endParaRPr lang="ru-RU" sz="2800" dirty="0"/>
          </a:p>
        </p:txBody>
      </p:sp>
      <p:pic>
        <p:nvPicPr>
          <p:cNvPr id="19458" name="Picture 2" descr="https://upload.wikimedia.org/wikipedia/commons/thumb/9/9b/Hartmann_--_Plan_for_a_City_Gate.jpg/220px-Hartmann_--_Plan_for_a_City_Ga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643050"/>
            <a:ext cx="3480804" cy="4714908"/>
          </a:xfrm>
          <a:prstGeom prst="rect">
            <a:avLst/>
          </a:prstGeom>
          <a:noFill/>
        </p:spPr>
      </p:pic>
      <p:pic>
        <p:nvPicPr>
          <p:cNvPr id="19460" name="Picture 4" descr="https://cdn.ustatik.com/musescore/scoredata/g/23129535f260d0d1572484726d01fbefffc2e10e/score_0.png@850x1100?no-cache=1582273967&amp;bgclr=fffff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1142984"/>
            <a:ext cx="4217394" cy="54578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305800" cy="85725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Фортепианное творчество М.П.Мусоргского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«Картинки с выставки»</a:t>
            </a:r>
            <a:endParaRPr lang="ru-RU" sz="2800" dirty="0"/>
          </a:p>
        </p:txBody>
      </p:sp>
      <p:pic>
        <p:nvPicPr>
          <p:cNvPr id="23554" name="Picture 2" descr="https://a.d-cd.net/70f1436s-19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643026"/>
            <a:ext cx="8340426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85</TotalTime>
  <Words>74</Words>
  <Application>Microsoft Office PowerPoint</Application>
  <PresentationFormat>Экран (4:3)</PresentationFormat>
  <Paragraphs>19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Фортепианное творчество М.П.Мусоргского  «Картинки с выставки»</vt:lpstr>
      <vt:lpstr>Модест Петрович Мусоргский (1839-1881)</vt:lpstr>
      <vt:lpstr>Фортепианное творчество М.П.Мусоргского  «Картинки с выставки»</vt:lpstr>
      <vt:lpstr>  Фортепианное творчество М.П.Мусоргского  «Картинки с выставки»     </vt:lpstr>
      <vt:lpstr>Фортепианное творчество М.П.Мусоргского  «Картинки с выставки»</vt:lpstr>
      <vt:lpstr>Фортепианное творчество М.П.Мусоргского  «Картинки с выставки»</vt:lpstr>
      <vt:lpstr>Фортепианное творчество М.П.Мусоргского  «Картинки с выставки»</vt:lpstr>
      <vt:lpstr>Фортепианное творчество М.П.Мусоргского  «Картинки с выставки»</vt:lpstr>
      <vt:lpstr>Фортепианное творчество М.П.Мусоргского  «Картинки с выставки»</vt:lpstr>
      <vt:lpstr>Фортепианное творчество М.П.Мусоргского  «Картинки с выставки»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Фортепианное творчество М.П.Мусоргского  «Картинки с выставки»</dc:title>
  <dc:creator>Acer</dc:creator>
  <cp:lastModifiedBy>Acer</cp:lastModifiedBy>
  <cp:revision>10</cp:revision>
  <dcterms:created xsi:type="dcterms:W3CDTF">2023-02-06T14:10:40Z</dcterms:created>
  <dcterms:modified xsi:type="dcterms:W3CDTF">2023-02-06T15:35:53Z</dcterms:modified>
</cp:coreProperties>
</file>