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7203"/>
    <a:srgbClr val="242E90"/>
    <a:srgbClr val="3341CB"/>
    <a:srgbClr val="E0DC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246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469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988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243275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429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3524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31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329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68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594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348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754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7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52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00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366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A274756-0C66-4DCB-9F97-F4545A17B683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0D2C-68BF-4466-911E-68215FCB5C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2375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0086" y="172632"/>
            <a:ext cx="10107828" cy="1400530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«КРАСНАЯ КНИГА, или ВОЗЬМЁМ ПОД ЗАЩИТУ»</a:t>
            </a:r>
            <a:endParaRPr lang="ru-RU" sz="32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03313" y="2133599"/>
            <a:ext cx="4396338" cy="74140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388" y="1902941"/>
            <a:ext cx="4674447" cy="4588475"/>
          </a:xfrm>
        </p:spPr>
      </p:pic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7957751" y="3270422"/>
            <a:ext cx="3945925" cy="2985916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ученик 2 «А» класса МБОУ СОШ № 8 Решетников Матвей</a:t>
            </a:r>
          </a:p>
        </p:txBody>
      </p:sp>
    </p:spTree>
    <p:extLst>
      <p:ext uri="{BB962C8B-B14F-4D97-AF65-F5344CB8AC3E}">
        <p14:creationId xmlns:p14="http://schemas.microsoft.com/office/powerpoint/2010/main" val="275203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362" y="62192"/>
            <a:ext cx="88609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</a:t>
            </a:r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можем сделать, чтобы 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сохранить   и   преумножить </a:t>
            </a:r>
            <a:r>
              <a:rPr lang="ru-RU" sz="3200" b="1" i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редкие виды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966" y="5287933"/>
            <a:ext cx="2734962" cy="15086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6" name="Прямая соединительная линия 5"/>
          <p:cNvCxnSpPr>
            <a:stCxn id="4" idx="1"/>
            <a:endCxn id="4" idx="1"/>
          </p:cNvCxnSpPr>
          <p:nvPr/>
        </p:nvCxnSpPr>
        <p:spPr>
          <a:xfrm>
            <a:off x="4240492" y="550887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75966" y="5532619"/>
            <a:ext cx="2481859" cy="388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bg1"/>
                </a:solidFill>
              </a:rPr>
              <a:t>Не будем срывать цветы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75966" y="4199392"/>
            <a:ext cx="4640174" cy="4118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chemeClr val="bg1"/>
                </a:solidFill>
              </a:rPr>
              <a:t>Не будем ломать ветки деревьев и кустарников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867" y="3939730"/>
            <a:ext cx="2894468" cy="178723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7" name="Прямоугольник 16"/>
          <p:cNvSpPr/>
          <p:nvPr/>
        </p:nvSpPr>
        <p:spPr>
          <a:xfrm>
            <a:off x="194719" y="2881719"/>
            <a:ext cx="5305167" cy="4695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bg1"/>
                </a:solidFill>
              </a:rPr>
              <a:t>Не будем ловить бабочек, стрекоз и других насекомых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68873" y="1643065"/>
            <a:ext cx="5964195" cy="3789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bg1"/>
                </a:solidFill>
              </a:rPr>
              <a:t>Не будем обижать, ловить диких животных и уносить их </a:t>
            </a:r>
            <a:r>
              <a:rPr lang="ru-RU" sz="1400" b="1" dirty="0" smtClean="0">
                <a:solidFill>
                  <a:schemeClr val="bg1"/>
                </a:solidFill>
              </a:rPr>
              <a:t>домой </a:t>
            </a:r>
            <a:endParaRPr lang="ru-RU" sz="1400" b="1" dirty="0">
              <a:solidFill>
                <a:schemeClr val="bg1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160" y="62192"/>
            <a:ext cx="3080952" cy="17840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7101" y="2022005"/>
            <a:ext cx="3025136" cy="17419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54470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72" y="1260389"/>
            <a:ext cx="6466704" cy="44731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647567" y="238896"/>
            <a:ext cx="7669426" cy="66726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Сохраним жизнь на планете ВМЕСТЕ!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810" y="2290118"/>
            <a:ext cx="4473147" cy="41518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289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046568"/>
          </a:xfrm>
        </p:spPr>
        <p:txBody>
          <a:bodyPr/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32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6111" y="1433383"/>
            <a:ext cx="6096000" cy="13873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Знакомство с Красной книгой.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Красная книга.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мы можем сделать, чтобы сохранить и преумножить редкие виды.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849" y="3566983"/>
            <a:ext cx="7595286" cy="336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91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450257" cy="106304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Красной Книгой</a:t>
            </a:r>
            <a:endParaRPr lang="ru-RU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2507" y="1415309"/>
            <a:ext cx="10775093" cy="8670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A9720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Зачем нужна Красная книга?</a:t>
            </a:r>
          </a:p>
          <a:p>
            <a:pPr algn="just"/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Люди думали, что природа сама собой восстанавливается, сколько бы не брать у нее. Но это не так!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31" y="2888360"/>
            <a:ext cx="3519896" cy="26620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3646" y="2888360"/>
            <a:ext cx="3912974" cy="28305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244" y="2354509"/>
            <a:ext cx="3393990" cy="210216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244" y="4827373"/>
            <a:ext cx="3393990" cy="19317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7979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590" y="313637"/>
            <a:ext cx="9522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Ученые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создали списки животных и растений, которым нужна помощь. Эти списки поместили 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«Красную книгу».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0173" y="999184"/>
            <a:ext cx="11005753" cy="1182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A97203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книга именно красная?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Красный цвет – сигнал тревоги, опасности, предупреждение. Красный сигнал предупреждает: «ОСТОРОЖНО! МОЖЕТ СЛУЧИТСЯ БЕДА!»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0129" y="2319400"/>
            <a:ext cx="4571829" cy="4608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solidFill>
                  <a:srgbClr val="242E9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Красная книга бывает трёх видов</a:t>
            </a:r>
            <a:endParaRPr lang="ru-RU" sz="2400" dirty="0">
              <a:solidFill>
                <a:srgbClr val="242E9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674467" y="2750731"/>
            <a:ext cx="1242584" cy="48603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8133606" y="2738465"/>
            <a:ext cx="988541" cy="56017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51590" y="3063845"/>
            <a:ext cx="3955156" cy="721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международная</a:t>
            </a:r>
            <a:r>
              <a:rPr lang="ru-RU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(описаны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исчезающие виды всей 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планеты)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02441" y="3796381"/>
            <a:ext cx="4036541" cy="1182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</a:t>
            </a:r>
            <a:r>
              <a:rPr lang="ru-RU" b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национальная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внесены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животные и растения определенного государства (например, Российской Федерации или Казахстана)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5745259" y="2737693"/>
            <a:ext cx="8237" cy="110129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8274901" y="3262184"/>
            <a:ext cx="3616412" cy="95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solidFill>
                  <a:srgbClr val="00B0F0"/>
                </a:solidFill>
                <a:latin typeface="Calibri" panose="020F0502020204030204" pitchFamily="34" charset="0"/>
                <a:ea typeface="Calibri" panose="020F0502020204030204" pitchFamily="34" charset="0"/>
                <a:cs typeface="Aharoni" panose="02010803020104030203" pitchFamily="2" charset="-79"/>
              </a:rPr>
              <a:t>          региональная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отдельно </a:t>
            </a: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взятого края или области (Ростовской области, Краснодарского края) 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66" y="3888701"/>
            <a:ext cx="1762125" cy="2273643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40" y="4903159"/>
            <a:ext cx="3461221" cy="190294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035" y="4214496"/>
            <a:ext cx="3396277" cy="2386348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34970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550" y="4974253"/>
            <a:ext cx="11244649" cy="787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 сделано не для украшения! 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цвету можно определить, какая опасность угрожает данному виду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313" y="181973"/>
            <a:ext cx="6242304" cy="46817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76743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14" y="349777"/>
            <a:ext cx="5427748" cy="609221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618" y="349777"/>
            <a:ext cx="5799436" cy="609221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347931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06" y="222421"/>
            <a:ext cx="5733535" cy="623604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432" y="222421"/>
            <a:ext cx="5955957" cy="623604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093990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6" y="236836"/>
            <a:ext cx="6096000" cy="637814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372" y="236836"/>
            <a:ext cx="5659395" cy="637814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107638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3546" y="367884"/>
            <a:ext cx="5141599" cy="6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FFFF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Моя Красная книга</a:t>
            </a:r>
            <a:endParaRPr lang="ru-RU" sz="3200" b="1" i="1" dirty="0">
              <a:solidFill>
                <a:srgbClr val="FFFF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110" y="4846540"/>
            <a:ext cx="2367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Желтоногий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дедка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51" y="5215872"/>
            <a:ext cx="2913229" cy="15370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5110" y="2947499"/>
            <a:ext cx="11469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Вьюн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54" y="3284672"/>
            <a:ext cx="2881371" cy="14695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110" y="836815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Зелёный дятел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55" y="1206147"/>
            <a:ext cx="2881371" cy="138580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715929" y="5521853"/>
            <a:ext cx="8007177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Стрекозы средней величины желтой или зеленовато-желтой окраски.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 50–55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мм.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Ростовской области распространен широко и обитает практически во всех районах. Лёт: июнь–август. Откладка яиц осуществляется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воду.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Фаза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личинки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длится не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менее 2 лет. Вылет взрослой стрекозы из шкурки проходит на берегу.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41124" y="3423922"/>
            <a:ext cx="815678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Тело очень длинное,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остигает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длины 25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см. Маленький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обращенный книзу рот окружен пятью парами усиков: 4 усика на верхней губе, два – в углах рта и 4 – на нижней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губе.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Чешуя очень мелкая и совершенно незаметна под толстым слоем слизи, покрывающим все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тело.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Окраска спины желтовато-бурая с черными крапинками, брюхо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желтое.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Меры охраны: при уловах в рыболовстве – выпуск в водоем.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9337" y="1206147"/>
            <a:ext cx="843966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Дятел крупных размеров: длина тела – 33–37 см, длина крыла – 15–17 см, длина хвоста – 10–11 см.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Окраска: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весь верх головы красный, спина оливково-зеленая, надхвостье желтовато-зеленое. Бока головы черные, «усы» с красной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полоской.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Гнезда устраивают в дуплах на высоте 4–12 м. В полной кладке 5–9 белых яиц. Рацион питания зеленых дятлов состоит преимущественно из муравьев.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2000 годов считался исчезнувшим с территории Ростовской области.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в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Ростовской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единственное место гнездования отмечено в 2013 году на юге Азовского р-на в Александровском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лесу, в настоящее время гнездится там 2 пары.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>
            <a:off x="3088218" y="1596821"/>
            <a:ext cx="491119" cy="548044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088217" y="3666050"/>
            <a:ext cx="491119" cy="560173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136069" y="5680067"/>
            <a:ext cx="443268" cy="608695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905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246</TotalTime>
  <Words>469</Words>
  <Application>Microsoft Office PowerPoint</Application>
  <PresentationFormat>Широкоэкранный</PresentationFormat>
  <Paragraphs>41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Aharoni</vt:lpstr>
      <vt:lpstr>Arial</vt:lpstr>
      <vt:lpstr>Arial Black</vt:lpstr>
      <vt:lpstr>Calibri</vt:lpstr>
      <vt:lpstr>Century Gothic</vt:lpstr>
      <vt:lpstr>Times New Roman</vt:lpstr>
      <vt:lpstr>Wingdings 3</vt:lpstr>
      <vt:lpstr>Ион</vt:lpstr>
      <vt:lpstr>Проект  «КРАСНАЯ КНИГА, или ВОЗЬМЁМ ПОД ЗАЩИТУ»</vt:lpstr>
      <vt:lpstr>План</vt:lpstr>
      <vt:lpstr>Знакомство с Красной Книгой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«КРАСНАЯ КНИГА, или ВОЗЬМЁМ ПОД ЗАЩИТУ»</dc:title>
  <dc:creator>Alex</dc:creator>
  <cp:lastModifiedBy>Alex</cp:lastModifiedBy>
  <cp:revision>99</cp:revision>
  <dcterms:created xsi:type="dcterms:W3CDTF">2022-12-08T08:21:40Z</dcterms:created>
  <dcterms:modified xsi:type="dcterms:W3CDTF">2022-12-13T06:35:19Z</dcterms:modified>
</cp:coreProperties>
</file>